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kit.org.ua/2871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blon-Semya-prevyu-1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043608" y="404664"/>
            <a:ext cx="69847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836712"/>
            <a:ext cx="5560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i="1" dirty="0" err="1">
                <a:solidFill>
                  <a:srgbClr val="0070C0"/>
                </a:solidFill>
                <a:latin typeface="+mj-lt"/>
              </a:rPr>
              <a:t>Безпека</a:t>
            </a:r>
            <a:r>
              <a:rPr lang="ru-RU" sz="40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+mj-lt"/>
              </a:rPr>
              <a:t>дитини</a:t>
            </a:r>
            <a:r>
              <a:rPr lang="ru-RU" sz="40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+mj-lt"/>
              </a:rPr>
              <a:t>вдома</a:t>
            </a:r>
            <a:r>
              <a:rPr lang="ru-RU" sz="4000" b="1" i="1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1916832"/>
            <a:ext cx="640871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600" b="1" i="1" dirty="0">
                <a:solidFill>
                  <a:srgbClr val="002060"/>
                </a:solidFill>
                <a:latin typeface="+mj-lt"/>
              </a:rPr>
              <a:t>К</a:t>
            </a:r>
            <a:r>
              <a:rPr lang="ru-RU" sz="3600" b="1" i="1" dirty="0" err="1">
                <a:solidFill>
                  <a:srgbClr val="002060"/>
                </a:solidFill>
                <a:latin typeface="+mj-lt"/>
              </a:rPr>
              <a:t>онсультація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 для </a:t>
            </a:r>
            <a:r>
              <a:rPr lang="ru-RU" sz="3600" b="1" i="1" dirty="0" err="1">
                <a:solidFill>
                  <a:srgbClr val="002060"/>
                </a:solidFill>
                <a:latin typeface="+mj-lt"/>
              </a:rPr>
              <a:t>батьків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3419872" y="3429000"/>
            <a:ext cx="5040560" cy="3212976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ЗДО «КАЛИНКА»</a:t>
            </a:r>
            <a:endParaRPr lang="ru-RU" sz="4800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752" y="692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dirty="0">
                <a:solidFill>
                  <a:srgbClr val="7030A0"/>
                </a:solidFill>
                <a:latin typeface="+mj-lt"/>
              </a:rPr>
              <a:t>Дитина і незнайомці.</a:t>
            </a:r>
          </a:p>
          <a:p>
            <a:pPr algn="ctr"/>
            <a:endParaRPr lang="uk-UA" sz="2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uk-UA" sz="2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uk-UA" sz="2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uk-UA" sz="2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uk-UA" sz="2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uk-UA" sz="2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sz="24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84784"/>
            <a:ext cx="6336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важливий</a:t>
            </a:r>
            <a:r>
              <a:rPr lang="ru-RU" dirty="0"/>
              <a:t> момент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вхідні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. Батьки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відкривати</a:t>
            </a:r>
            <a:r>
              <a:rPr lang="ru-RU" dirty="0"/>
              <a:t> </a:t>
            </a:r>
            <a:r>
              <a:rPr lang="ru-RU" dirty="0" err="1"/>
              <a:t>незнайомим</a:t>
            </a:r>
            <a:r>
              <a:rPr lang="ru-RU" dirty="0"/>
              <a:t> людям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впускати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приміщення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 сама, то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вхідних</a:t>
            </a:r>
            <a:r>
              <a:rPr lang="ru-RU" dirty="0"/>
              <a:t> дверей повинна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беззаперечно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дзвонити</a:t>
            </a:r>
            <a:r>
              <a:rPr lang="ru-RU" dirty="0"/>
              <a:t> в </a:t>
            </a:r>
            <a:r>
              <a:rPr lang="ru-RU" dirty="0" err="1"/>
              <a:t>двері</a:t>
            </a:r>
            <a:r>
              <a:rPr lang="ru-RU" dirty="0"/>
              <a:t>, </a:t>
            </a:r>
            <a:r>
              <a:rPr lang="ru-RU" dirty="0" err="1"/>
              <a:t>здасться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знайомим</a:t>
            </a:r>
            <a:r>
              <a:rPr lang="ru-RU" dirty="0"/>
              <a:t>.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err="1">
                <a:solidFill>
                  <a:srgbClr val="002060"/>
                </a:solidFill>
              </a:rPr>
              <a:t>Пам’ятка</a:t>
            </a:r>
            <a:r>
              <a:rPr lang="ru-RU" sz="2400" b="1" i="1" dirty="0">
                <a:solidFill>
                  <a:srgbClr val="002060"/>
                </a:solidFill>
              </a:rPr>
              <a:t> для </a:t>
            </a:r>
            <a:r>
              <a:rPr lang="ru-RU" sz="2400" b="1" i="1" dirty="0" err="1">
                <a:solidFill>
                  <a:srgbClr val="002060"/>
                </a:solidFill>
              </a:rPr>
              <a:t>батьків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</a:p>
          <a:p>
            <a:pPr algn="ctr" fontAlgn="base"/>
            <a:r>
              <a:rPr lang="ru-RU" sz="1600" dirty="0"/>
              <a:t>       Перше,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повинні</a:t>
            </a:r>
            <a:r>
              <a:rPr lang="ru-RU" sz="1600" dirty="0"/>
              <a:t> знати батьки, </a:t>
            </a:r>
            <a:r>
              <a:rPr lang="ru-RU" sz="1600" dirty="0" err="1"/>
              <a:t>це</a:t>
            </a:r>
            <a:r>
              <a:rPr lang="ru-RU" sz="1600" dirty="0"/>
              <a:t>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чим</a:t>
            </a:r>
            <a:r>
              <a:rPr lang="ru-RU" sz="1600" dirty="0"/>
              <a:t> </a:t>
            </a:r>
            <a:r>
              <a:rPr lang="ru-RU" sz="1600" dirty="0" err="1"/>
              <a:t>менше</a:t>
            </a:r>
            <a:r>
              <a:rPr lang="ru-RU" sz="1600" dirty="0"/>
              <a:t> </a:t>
            </a:r>
            <a:r>
              <a:rPr lang="ru-RU" sz="1600" dirty="0" err="1"/>
              <a:t>діти</a:t>
            </a:r>
            <a:r>
              <a:rPr lang="ru-RU" sz="1600" dirty="0"/>
              <a:t>, </a:t>
            </a:r>
            <a:r>
              <a:rPr lang="ru-RU" sz="1600" dirty="0" err="1"/>
              <a:t>тим</a:t>
            </a:r>
            <a:r>
              <a:rPr lang="ru-RU" sz="1600" dirty="0"/>
              <a:t> </a:t>
            </a:r>
            <a:r>
              <a:rPr lang="ru-RU" sz="1600" dirty="0" err="1"/>
              <a:t>більша</a:t>
            </a:r>
            <a:r>
              <a:rPr lang="ru-RU" sz="1600" dirty="0"/>
              <a:t> </a:t>
            </a:r>
            <a:r>
              <a:rPr lang="ru-RU" sz="1600" dirty="0" err="1"/>
              <a:t>ймовірність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вони </a:t>
            </a:r>
            <a:r>
              <a:rPr lang="ru-RU" sz="1600" dirty="0" err="1"/>
              <a:t>потраплять</a:t>
            </a:r>
            <a:r>
              <a:rPr lang="ru-RU" sz="1600" dirty="0"/>
              <a:t> в </a:t>
            </a:r>
            <a:r>
              <a:rPr lang="ru-RU" sz="1600" dirty="0" err="1"/>
              <a:t>небезпечне</a:t>
            </a:r>
            <a:r>
              <a:rPr lang="ru-RU" sz="1600" dirty="0"/>
              <a:t> становище. Один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ризиків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  </a:t>
            </a:r>
            <a:r>
              <a:rPr lang="ru-RU" sz="1600" dirty="0" err="1"/>
              <a:t>найчастіше</a:t>
            </a:r>
            <a:r>
              <a:rPr lang="ru-RU" sz="1600" dirty="0"/>
              <a:t> </a:t>
            </a:r>
            <a:r>
              <a:rPr lang="ru-RU" sz="1600" dirty="0" err="1"/>
              <a:t>виникає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ми говоримо про </a:t>
            </a:r>
            <a:r>
              <a:rPr lang="ru-RU" sz="1600" dirty="0" err="1"/>
              <a:t>безпеку</a:t>
            </a:r>
            <a:r>
              <a:rPr lang="ru-RU" sz="1600" dirty="0"/>
              <a:t> для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dirty="0" err="1"/>
              <a:t>вдома</a:t>
            </a:r>
            <a:r>
              <a:rPr lang="ru-RU" sz="1600" dirty="0"/>
              <a:t>, 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випадкові</a:t>
            </a:r>
            <a:r>
              <a:rPr lang="ru-RU" sz="1600" dirty="0"/>
              <a:t> </a:t>
            </a:r>
            <a:r>
              <a:rPr lang="ru-RU" sz="1600" dirty="0" err="1"/>
              <a:t>отруєння</a:t>
            </a:r>
            <a:r>
              <a:rPr lang="ru-RU" sz="1600" dirty="0"/>
              <a:t>, </a:t>
            </a:r>
            <a:r>
              <a:rPr lang="ru-RU" sz="1600" dirty="0" err="1"/>
              <a:t>викликані</a:t>
            </a:r>
            <a:r>
              <a:rPr lang="ru-RU" sz="1600" dirty="0"/>
              <a:t> </a:t>
            </a:r>
            <a:r>
              <a:rPr lang="ru-RU" sz="1600" dirty="0" err="1"/>
              <a:t>прийомом</a:t>
            </a:r>
            <a:r>
              <a:rPr lang="ru-RU" sz="1600" dirty="0"/>
              <a:t> </a:t>
            </a:r>
            <a:r>
              <a:rPr lang="ru-RU" sz="1600" dirty="0" err="1"/>
              <a:t>ліків</a:t>
            </a:r>
            <a:r>
              <a:rPr lang="ru-RU" sz="1600" dirty="0"/>
              <a:t>, </a:t>
            </a:r>
            <a:r>
              <a:rPr lang="ru-RU" sz="1600" dirty="0" err="1"/>
              <a:t>засобів</a:t>
            </a:r>
            <a:r>
              <a:rPr lang="ru-RU" sz="1600" dirty="0"/>
              <a:t> </a:t>
            </a:r>
            <a:r>
              <a:rPr lang="ru-RU" sz="1600" dirty="0" err="1"/>
              <a:t>для</a:t>
            </a:r>
            <a:r>
              <a:rPr lang="ru-RU" sz="1600" dirty="0"/>
              <a:t> </a:t>
            </a:r>
            <a:r>
              <a:rPr lang="ru-RU" sz="1600" dirty="0" err="1"/>
              <a:t>чищення</a:t>
            </a:r>
            <a:r>
              <a:rPr lang="ru-RU" sz="1600" dirty="0"/>
              <a:t>, косметики </a:t>
            </a:r>
            <a:r>
              <a:rPr lang="ru-RU" sz="1600" dirty="0" err="1"/>
              <a:t>і</a:t>
            </a:r>
            <a:r>
              <a:rPr lang="ru-RU" sz="1600" dirty="0"/>
              <a:t>   тому </a:t>
            </a:r>
            <a:r>
              <a:rPr lang="ru-RU" sz="1600" dirty="0" err="1"/>
              <a:t>подібного</a:t>
            </a:r>
            <a:r>
              <a:rPr lang="ru-RU" sz="1600" dirty="0"/>
              <a:t>.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уберегти</a:t>
            </a:r>
            <a:r>
              <a:rPr lang="ru-RU" sz="1600" dirty="0"/>
              <a:t> нас </a:t>
            </a:r>
            <a:r>
              <a:rPr lang="ru-RU" sz="1600" dirty="0" err="1"/>
              <a:t>від</a:t>
            </a:r>
            <a:r>
              <a:rPr lang="ru-RU" sz="1600" dirty="0"/>
              <a:t> таких </a:t>
            </a:r>
            <a:r>
              <a:rPr lang="ru-RU" sz="1600" dirty="0" err="1"/>
              <a:t>небезпек</a:t>
            </a:r>
            <a:r>
              <a:rPr lang="ru-RU" sz="1600" dirty="0"/>
              <a:t>, </a:t>
            </a:r>
            <a:r>
              <a:rPr lang="ru-RU" sz="1600" dirty="0" err="1"/>
              <a:t>застосовуються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+mj-lt"/>
              </a:rPr>
              <a:t>принципи</a:t>
            </a:r>
            <a:r>
              <a:rPr lang="ru-RU" sz="1600" b="1" i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 fontAlgn="base"/>
            <a:r>
              <a:rPr lang="ru-RU" sz="1600" dirty="0"/>
              <a:t>*</a:t>
            </a:r>
            <a:r>
              <a:rPr lang="ru-RU" sz="1600" dirty="0" err="1"/>
              <a:t>Ніколи</a:t>
            </a:r>
            <a:r>
              <a:rPr lang="ru-RU" sz="1600" dirty="0"/>
              <a:t> не </a:t>
            </a:r>
            <a:r>
              <a:rPr lang="ru-RU" sz="1600" dirty="0" err="1"/>
              <a:t>залишайте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одних. </a:t>
            </a:r>
          </a:p>
          <a:p>
            <a:pPr algn="ctr" fontAlgn="base"/>
            <a:r>
              <a:rPr lang="ru-RU" sz="1600" dirty="0"/>
              <a:t>   *</a:t>
            </a:r>
            <a:r>
              <a:rPr lang="ru-RU" sz="1600" dirty="0" err="1"/>
              <a:t>Вкрай</a:t>
            </a:r>
            <a:r>
              <a:rPr lang="ru-RU" sz="1600" dirty="0"/>
              <a:t> </a:t>
            </a:r>
            <a:r>
              <a:rPr lang="ru-RU" sz="1600" dirty="0" err="1"/>
              <a:t>важливо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дитина</a:t>
            </a:r>
            <a:r>
              <a:rPr lang="ru-RU" sz="1600" dirty="0"/>
              <a:t> </a:t>
            </a:r>
            <a:r>
              <a:rPr lang="ru-RU" sz="1600" dirty="0" err="1"/>
              <a:t>завжди</a:t>
            </a:r>
            <a:r>
              <a:rPr lang="ru-RU" sz="1600" dirty="0"/>
              <a:t> </a:t>
            </a:r>
            <a:r>
              <a:rPr lang="ru-RU" sz="1600" dirty="0" err="1"/>
              <a:t>знаходився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наглядом</a:t>
            </a:r>
            <a:r>
              <a:rPr lang="ru-RU" sz="1600" dirty="0"/>
              <a:t> </a:t>
            </a:r>
            <a:r>
              <a:rPr lang="ru-RU" sz="1600" dirty="0" err="1"/>
              <a:t>дорослого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щоб</a:t>
            </a:r>
            <a:r>
              <a:rPr lang="ru-RU" sz="1600" dirty="0"/>
              <a:t>, в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відсутності</a:t>
            </a:r>
            <a:r>
              <a:rPr lang="ru-RU" sz="1600" dirty="0"/>
              <a:t> </a:t>
            </a:r>
            <a:r>
              <a:rPr lang="ru-RU" sz="1600" dirty="0" err="1"/>
              <a:t>дорослих</a:t>
            </a:r>
            <a:r>
              <a:rPr lang="ru-RU" sz="1600" dirty="0"/>
              <a:t>, </a:t>
            </a:r>
            <a:r>
              <a:rPr lang="ru-RU" sz="1600" dirty="0" err="1"/>
              <a:t>це</a:t>
            </a:r>
            <a:r>
              <a:rPr lang="ru-RU" sz="1600" dirty="0"/>
              <a:t> не </a:t>
            </a:r>
            <a:r>
              <a:rPr lang="ru-RU" sz="1600" dirty="0" err="1"/>
              <a:t>відбувалося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тривалого</a:t>
            </a:r>
            <a:r>
              <a:rPr lang="ru-RU" sz="1600" dirty="0"/>
              <a:t> часу.</a:t>
            </a:r>
          </a:p>
          <a:p>
            <a:pPr algn="ctr" fontAlgn="base"/>
            <a:r>
              <a:rPr lang="ru-RU" sz="1600" dirty="0"/>
              <a:t>	*</a:t>
            </a:r>
            <a:r>
              <a:rPr lang="ru-RU" sz="1600" dirty="0" err="1"/>
              <a:t>Захистіть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яким-небудь</a:t>
            </a:r>
            <a:r>
              <a:rPr lang="ru-RU" sz="1600" dirty="0"/>
              <a:t> чином </a:t>
            </a:r>
            <a:r>
              <a:rPr lang="ru-RU" sz="1600" dirty="0" err="1"/>
              <a:t>обмежте</a:t>
            </a:r>
            <a:r>
              <a:rPr lang="ru-RU" sz="1600" dirty="0"/>
              <a:t> доступ </a:t>
            </a:r>
            <a:r>
              <a:rPr lang="ru-RU" sz="1600" dirty="0" err="1"/>
              <a:t>дітей</a:t>
            </a:r>
            <a:r>
              <a:rPr lang="ru-RU" sz="1600" dirty="0"/>
              <a:t> до </a:t>
            </a:r>
            <a:r>
              <a:rPr lang="ru-RU" sz="1600" dirty="0" err="1"/>
              <a:t>небезпечних</a:t>
            </a:r>
            <a:r>
              <a:rPr lang="ru-RU" sz="1600" dirty="0"/>
              <a:t> зон, таких як сходи, </a:t>
            </a:r>
            <a:r>
              <a:rPr lang="ru-RU" sz="1600" dirty="0" err="1"/>
              <a:t>басейни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подібні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 </a:t>
            </a:r>
            <a:r>
              <a:rPr lang="ru-RU" sz="1600" dirty="0" err="1"/>
              <a:t>будинку</a:t>
            </a:r>
            <a:r>
              <a:rPr lang="ru-RU" sz="1600" dirty="0"/>
              <a:t>.</a:t>
            </a:r>
          </a:p>
          <a:p>
            <a:pPr algn="ctr" fontAlgn="base"/>
            <a:r>
              <a:rPr lang="ru-RU" sz="1600" dirty="0"/>
              <a:t>*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відправляєтеся</a:t>
            </a:r>
            <a:r>
              <a:rPr lang="ru-RU" sz="1600" dirty="0"/>
              <a:t> у </a:t>
            </a:r>
            <a:r>
              <a:rPr lang="ru-RU" sz="1600" dirty="0" err="1"/>
              <a:t>відпустку</a:t>
            </a:r>
            <a:r>
              <a:rPr lang="ru-RU" sz="1600" dirty="0"/>
              <a:t>, </a:t>
            </a:r>
            <a:r>
              <a:rPr lang="ru-RU" sz="1600" dirty="0" err="1"/>
              <a:t>постарайтеся</a:t>
            </a:r>
            <a:r>
              <a:rPr lang="ru-RU" sz="1600" dirty="0"/>
              <a:t> не </a:t>
            </a:r>
            <a:r>
              <a:rPr lang="ru-RU" sz="1600" dirty="0" err="1"/>
              <a:t>випускати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уваги</a:t>
            </a:r>
            <a:r>
              <a:rPr lang="ru-RU" sz="1600" dirty="0"/>
              <a:t>, </a:t>
            </a:r>
            <a:r>
              <a:rPr lang="ru-RU" sz="1600" dirty="0" err="1"/>
              <a:t>виберіть</a:t>
            </a:r>
            <a:r>
              <a:rPr lang="ru-RU" sz="1600" dirty="0"/>
              <a:t>   	</a:t>
            </a:r>
            <a:r>
              <a:rPr lang="ru-RU" sz="1600" dirty="0" err="1"/>
              <a:t>затверджені</a:t>
            </a:r>
            <a:r>
              <a:rPr lang="ru-RU" sz="1600" dirty="0"/>
              <a:t> </a:t>
            </a:r>
            <a:r>
              <a:rPr lang="ru-RU" sz="1600" dirty="0" err="1"/>
              <a:t>апартаменти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навчіть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заходам </a:t>
            </a:r>
            <a:r>
              <a:rPr lang="ru-RU" sz="1600" dirty="0" err="1"/>
              <a:t>безпеки</a:t>
            </a:r>
            <a:r>
              <a:rPr lang="ru-RU" sz="1600" dirty="0"/>
              <a:t>, </a:t>
            </a:r>
            <a:r>
              <a:rPr lang="ru-RU" sz="1600" dirty="0" err="1"/>
              <a:t>необхідних</a:t>
            </a:r>
            <a:r>
              <a:rPr lang="ru-RU" sz="1600" dirty="0"/>
              <a:t> для </a:t>
            </a:r>
            <a:r>
              <a:rPr lang="ru-RU" sz="1600" dirty="0" err="1"/>
              <a:t>безпечного</a:t>
            </a:r>
            <a:r>
              <a:rPr lang="ru-RU" sz="1600" dirty="0"/>
              <a:t> </a:t>
            </a:r>
            <a:r>
              <a:rPr lang="ru-RU" sz="1600" dirty="0" err="1"/>
              <a:t>користування</a:t>
            </a:r>
            <a:r>
              <a:rPr lang="ru-RU" sz="1600" dirty="0"/>
              <a:t> ванною.</a:t>
            </a:r>
          </a:p>
          <a:p>
            <a:pPr algn="ctr" fontAlgn="base"/>
            <a:r>
              <a:rPr lang="ru-RU" sz="1600" dirty="0"/>
              <a:t>*</a:t>
            </a:r>
            <a:r>
              <a:rPr lang="ru-RU" sz="1600" dirty="0" err="1"/>
              <a:t>Подбайте</a:t>
            </a:r>
            <a:r>
              <a:rPr lang="ru-RU" sz="1600" dirty="0"/>
              <a:t> про </a:t>
            </a:r>
            <a:r>
              <a:rPr lang="ru-RU" sz="1600" dirty="0" err="1"/>
              <a:t>захист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роз’ємів</a:t>
            </a:r>
            <a:r>
              <a:rPr lang="ru-RU" sz="1600" dirty="0"/>
              <a:t> </a:t>
            </a:r>
            <a:r>
              <a:rPr lang="ru-RU" sz="1600" dirty="0" err="1"/>
              <a:t>електричної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.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продаються</a:t>
            </a:r>
            <a:r>
              <a:rPr lang="ru-RU" sz="1600" dirty="0"/>
              <a:t> </a:t>
            </a:r>
            <a:r>
              <a:rPr lang="ru-RU" sz="1600" dirty="0" err="1"/>
              <a:t>невеликі</a:t>
            </a:r>
            <a:r>
              <a:rPr lang="ru-RU" sz="1600" dirty="0"/>
              <a:t>  	</a:t>
            </a:r>
            <a:r>
              <a:rPr lang="ru-RU" sz="1600" dirty="0" err="1"/>
              <a:t>пластикові</a:t>
            </a:r>
            <a:r>
              <a:rPr lang="ru-RU" sz="1600" dirty="0"/>
              <a:t> </a:t>
            </a:r>
            <a:r>
              <a:rPr lang="ru-RU" sz="1600" dirty="0" err="1"/>
              <a:t>корпуси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не </a:t>
            </a:r>
            <a:r>
              <a:rPr lang="ru-RU" sz="1600" dirty="0" err="1"/>
              <a:t>дозволяють</a:t>
            </a:r>
            <a:r>
              <a:rPr lang="ru-RU" sz="1600" dirty="0"/>
              <a:t> </a:t>
            </a:r>
            <a:r>
              <a:rPr lang="ru-RU" sz="1600" dirty="0" err="1"/>
              <a:t>дітям</a:t>
            </a:r>
            <a:r>
              <a:rPr lang="ru-RU" sz="1600" dirty="0"/>
              <a:t> </a:t>
            </a:r>
            <a:r>
              <a:rPr lang="ru-RU" sz="1600" dirty="0" err="1"/>
              <a:t>тикати</a:t>
            </a:r>
            <a:r>
              <a:rPr lang="ru-RU" sz="1600" dirty="0"/>
              <a:t> </a:t>
            </a:r>
            <a:r>
              <a:rPr lang="ru-RU" sz="1600" dirty="0" err="1"/>
              <a:t>пальцями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предметами в розетки.</a:t>
            </a:r>
          </a:p>
          <a:p>
            <a:pPr algn="ctr" fontAlgn="base"/>
            <a:r>
              <a:rPr lang="ru-RU" sz="1600" dirty="0"/>
              <a:t> *</a:t>
            </a:r>
            <a:r>
              <a:rPr lang="ru-RU" sz="1600" dirty="0" err="1"/>
              <a:t>Обережно</a:t>
            </a:r>
            <a:r>
              <a:rPr lang="ru-RU" sz="1600" dirty="0"/>
              <a:t> </a:t>
            </a:r>
            <a:r>
              <a:rPr lang="ru-RU" sz="1600" dirty="0" err="1"/>
              <a:t>використовуйте</a:t>
            </a:r>
            <a:r>
              <a:rPr lang="ru-RU" sz="1600" dirty="0"/>
              <a:t> </a:t>
            </a:r>
            <a:r>
              <a:rPr lang="ru-RU" sz="1600" dirty="0" err="1"/>
              <a:t>будь-який</a:t>
            </a:r>
            <a:r>
              <a:rPr lang="ru-RU" sz="1600" dirty="0"/>
              <a:t> </a:t>
            </a:r>
            <a:r>
              <a:rPr lang="ru-RU" sz="1600" dirty="0" err="1"/>
              <a:t>прилад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працює</a:t>
            </a:r>
            <a:r>
              <a:rPr lang="ru-RU" sz="1600" dirty="0"/>
              <a:t> на газу,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кухонні</a:t>
            </a:r>
            <a:r>
              <a:rPr lang="ru-RU" sz="1600" dirty="0"/>
              <a:t> </a:t>
            </a:r>
            <a:r>
              <a:rPr lang="ru-RU" sz="1600" dirty="0" err="1"/>
              <a:t>плити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печі</a:t>
            </a:r>
            <a:r>
              <a:rPr lang="ru-RU" sz="1600" dirty="0"/>
              <a:t>. </a:t>
            </a:r>
          </a:p>
          <a:p>
            <a:pPr algn="ctr" fontAlgn="base"/>
            <a:r>
              <a:rPr lang="ru-RU" sz="1600" dirty="0"/>
              <a:t>*</a:t>
            </a:r>
            <a:r>
              <a:rPr lang="ru-RU" sz="1600" dirty="0" err="1"/>
              <a:t>Намагайтеся</a:t>
            </a:r>
            <a:r>
              <a:rPr lang="ru-RU" sz="1600" dirty="0"/>
              <a:t> не </a:t>
            </a:r>
            <a:r>
              <a:rPr lang="ru-RU" sz="1600" dirty="0" err="1"/>
              <a:t>готувати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дітьми</a:t>
            </a:r>
            <a:r>
              <a:rPr lang="ru-RU" sz="1600" dirty="0"/>
              <a:t>, </a:t>
            </a:r>
            <a:r>
              <a:rPr lang="ru-RU" sz="1600" dirty="0" err="1"/>
              <a:t>поруч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плитою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руками.</a:t>
            </a:r>
          </a:p>
          <a:p>
            <a:pPr algn="ctr" fontAlgn="base"/>
            <a:r>
              <a:rPr lang="ru-RU" sz="1600" dirty="0"/>
              <a:t>*</a:t>
            </a:r>
            <a:r>
              <a:rPr lang="ru-RU" sz="1600" dirty="0" err="1"/>
              <a:t>Зберігайте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небезпечні</a:t>
            </a:r>
            <a:r>
              <a:rPr lang="ru-RU" sz="1600" dirty="0"/>
              <a:t> </a:t>
            </a:r>
            <a:r>
              <a:rPr lang="ru-RU" sz="1600" dirty="0" err="1"/>
              <a:t>продукти</a:t>
            </a:r>
            <a:r>
              <a:rPr lang="ru-RU" sz="1600" dirty="0"/>
              <a:t> в недоступному для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dirty="0" err="1"/>
              <a:t>місці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в поле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зору</a:t>
            </a:r>
            <a:r>
              <a:rPr lang="ru-RU" sz="1600" dirty="0"/>
              <a:t>. *</a:t>
            </a:r>
            <a:r>
              <a:rPr lang="ru-RU" sz="1600" dirty="0" err="1"/>
              <a:t>Помістіть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на </a:t>
            </a:r>
            <a:r>
              <a:rPr lang="ru-RU" sz="1600" dirty="0" err="1"/>
              <a:t>полиці</a:t>
            </a:r>
            <a:r>
              <a:rPr lang="ru-RU" sz="1600" dirty="0"/>
              <a:t>, </a:t>
            </a:r>
            <a:r>
              <a:rPr lang="ru-RU" sz="1600" dirty="0" err="1"/>
              <a:t>високі</a:t>
            </a:r>
            <a:r>
              <a:rPr lang="ru-RU" sz="1600" dirty="0"/>
              <a:t> </a:t>
            </a:r>
            <a:r>
              <a:rPr lang="ru-RU" sz="1600" dirty="0" err="1"/>
              <a:t>меблі</a:t>
            </a:r>
            <a:r>
              <a:rPr lang="ru-RU" sz="1600" dirty="0"/>
              <a:t> </a:t>
            </a:r>
            <a:r>
              <a:rPr lang="ru-RU" sz="1600" dirty="0" err="1"/>
              <a:t>застосовуйте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діти</a:t>
            </a:r>
            <a:r>
              <a:rPr lang="ru-RU" sz="1600" dirty="0"/>
              <a:t> не могли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відкрити</a:t>
            </a:r>
            <a:r>
              <a:rPr lang="ru-RU" sz="1600" dirty="0"/>
              <a:t>.</a:t>
            </a:r>
          </a:p>
          <a:p>
            <a:pPr algn="ctr" fontAlgn="base"/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620688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Батькам </a:t>
            </a:r>
            <a:r>
              <a:rPr lang="ru-RU" sz="2000" b="1" i="1" dirty="0" err="1">
                <a:solidFill>
                  <a:srgbClr val="002060"/>
                </a:solidFill>
                <a:latin typeface="+mj-lt"/>
              </a:rPr>
              <a:t>необхідно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 знати список </a:t>
            </a:r>
            <a:r>
              <a:rPr lang="ru-RU" sz="2000" b="1" i="1" dirty="0" err="1">
                <a:solidFill>
                  <a:srgbClr val="002060"/>
                </a:solidFill>
                <a:latin typeface="+mj-lt"/>
              </a:rPr>
              <a:t>небезпечних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+mj-lt"/>
              </a:rPr>
              <a:t>предметів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+mj-lt"/>
              </a:rPr>
              <a:t>якими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+mj-lt"/>
              </a:rPr>
              <a:t>дітям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 категорично заборонено </a:t>
            </a:r>
            <a:r>
              <a:rPr lang="ru-RU" sz="2000" b="1" i="1" dirty="0" err="1">
                <a:solidFill>
                  <a:srgbClr val="002060"/>
                </a:solidFill>
                <a:latin typeface="+mj-lt"/>
              </a:rPr>
              <a:t>користуватися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ctr" fontAlgn="base"/>
            <a:r>
              <a:rPr lang="ru-RU" sz="2000" i="1" dirty="0"/>
              <a:t>*</a:t>
            </a:r>
            <a:r>
              <a:rPr lang="ru-RU" sz="2000" i="1" dirty="0" err="1"/>
              <a:t>Сірники</a:t>
            </a:r>
            <a:r>
              <a:rPr lang="ru-RU" sz="2000" i="1" dirty="0"/>
              <a:t>.</a:t>
            </a:r>
          </a:p>
          <a:p>
            <a:pPr algn="ctr" fontAlgn="base"/>
            <a:r>
              <a:rPr lang="ru-RU" sz="2000" i="1" dirty="0"/>
              <a:t>*</a:t>
            </a:r>
            <a:r>
              <a:rPr lang="ru-RU" sz="2000" i="1" dirty="0" err="1"/>
              <a:t>Побутова</a:t>
            </a:r>
            <a:r>
              <a:rPr lang="ru-RU" sz="2000" i="1" dirty="0"/>
              <a:t> </a:t>
            </a:r>
            <a:r>
              <a:rPr lang="ru-RU" sz="2000" i="1" dirty="0" err="1"/>
              <a:t>техніка</a:t>
            </a:r>
            <a:r>
              <a:rPr lang="ru-RU" sz="2000" i="1" dirty="0"/>
              <a:t>.</a:t>
            </a:r>
          </a:p>
          <a:p>
            <a:pPr algn="ctr" fontAlgn="base"/>
            <a:r>
              <a:rPr lang="ru-RU" sz="2000" i="1" dirty="0"/>
              <a:t>*Розетки.</a:t>
            </a:r>
          </a:p>
          <a:p>
            <a:pPr algn="ctr" fontAlgn="base"/>
            <a:r>
              <a:rPr lang="ru-RU" sz="2000" i="1" dirty="0"/>
              <a:t>Але, в </a:t>
            </a:r>
            <a:r>
              <a:rPr lang="ru-RU" sz="2000" i="1" dirty="0" err="1"/>
              <a:t>залежності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того, </a:t>
            </a:r>
            <a:r>
              <a:rPr lang="ru-RU" sz="2000" i="1" dirty="0" err="1"/>
              <a:t>якого</a:t>
            </a:r>
            <a:r>
              <a:rPr lang="ru-RU" sz="2000" i="1" dirty="0"/>
              <a:t> </a:t>
            </a:r>
            <a:r>
              <a:rPr lang="ru-RU" sz="2000" i="1" dirty="0" err="1"/>
              <a:t>віку</a:t>
            </a:r>
            <a:r>
              <a:rPr lang="ru-RU" sz="2000" i="1" dirty="0"/>
              <a:t> </a:t>
            </a:r>
            <a:r>
              <a:rPr lang="ru-RU" sz="2000" i="1" dirty="0" err="1"/>
              <a:t>дитина</a:t>
            </a:r>
            <a:r>
              <a:rPr lang="ru-RU" sz="2000" i="1" dirty="0"/>
              <a:t>, </a:t>
            </a:r>
            <a:r>
              <a:rPr lang="ru-RU" sz="2000" i="1" dirty="0" err="1"/>
              <a:t>можна</a:t>
            </a:r>
            <a:r>
              <a:rPr lang="ru-RU" sz="2000" i="1" dirty="0"/>
              <a:t> </a:t>
            </a:r>
            <a:r>
              <a:rPr lang="ru-RU" sz="2000" i="1" dirty="0" err="1"/>
              <a:t>навчити</a:t>
            </a:r>
            <a:r>
              <a:rPr lang="ru-RU" sz="2000" i="1" dirty="0"/>
              <a:t> свою </a:t>
            </a:r>
            <a:r>
              <a:rPr lang="ru-RU" sz="2000" i="1" dirty="0" err="1"/>
              <a:t>дитину</a:t>
            </a:r>
            <a:r>
              <a:rPr lang="ru-RU" sz="2000" i="1" dirty="0"/>
              <a:t> </a:t>
            </a:r>
            <a:r>
              <a:rPr lang="ru-RU" sz="2000" i="1" dirty="0" err="1"/>
              <a:t>акуратно</a:t>
            </a:r>
            <a:r>
              <a:rPr lang="ru-RU" sz="2000" i="1" dirty="0"/>
              <a:t>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уважно</a:t>
            </a:r>
            <a:r>
              <a:rPr lang="ru-RU" sz="2000" i="1" dirty="0"/>
              <a:t> </a:t>
            </a:r>
            <a:r>
              <a:rPr lang="ru-RU" sz="2000" i="1" dirty="0" err="1"/>
              <a:t>користуватися</a:t>
            </a:r>
            <a:r>
              <a:rPr lang="ru-RU" sz="2000" i="1" dirty="0"/>
              <a:t> </a:t>
            </a:r>
            <a:r>
              <a:rPr lang="ru-RU" sz="2000" i="1" dirty="0" err="1"/>
              <a:t>голкою</a:t>
            </a:r>
            <a:r>
              <a:rPr lang="ru-RU" sz="2000" i="1" dirty="0"/>
              <a:t>, </a:t>
            </a:r>
            <a:r>
              <a:rPr lang="ru-RU" sz="2000" i="1" dirty="0" err="1"/>
              <a:t>ножем</a:t>
            </a:r>
            <a:r>
              <a:rPr lang="ru-RU" sz="2000" i="1" dirty="0"/>
              <a:t>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ножицями</a:t>
            </a:r>
            <a:r>
              <a:rPr lang="ru-RU" sz="2000" i="1" dirty="0"/>
              <a:t>. </a:t>
            </a:r>
            <a:r>
              <a:rPr lang="ru-RU" sz="2000" i="1" dirty="0" err="1"/>
              <a:t>Дорослі</a:t>
            </a:r>
            <a:r>
              <a:rPr lang="ru-RU" sz="2000" i="1" dirty="0"/>
              <a:t> </a:t>
            </a:r>
            <a:r>
              <a:rPr lang="ru-RU" sz="2000" i="1" dirty="0" err="1"/>
              <a:t>повинні</a:t>
            </a:r>
            <a:r>
              <a:rPr lang="ru-RU" sz="2000" i="1" dirty="0"/>
              <a:t> бути </a:t>
            </a:r>
            <a:r>
              <a:rPr lang="ru-RU" sz="2000" i="1" dirty="0" err="1"/>
              <a:t>уважні</a:t>
            </a:r>
            <a:r>
              <a:rPr lang="ru-RU" sz="2000" i="1" dirty="0"/>
              <a:t>, коли в </a:t>
            </a:r>
            <a:r>
              <a:rPr lang="ru-RU" sz="2000" i="1" dirty="0" err="1"/>
              <a:t>будинку</a:t>
            </a:r>
            <a:r>
              <a:rPr lang="ru-RU" sz="2000" i="1" dirty="0"/>
              <a:t> </a:t>
            </a:r>
            <a:r>
              <a:rPr lang="ru-RU" sz="2000" i="1" dirty="0" err="1"/>
              <a:t>знаходиться</a:t>
            </a:r>
            <a:r>
              <a:rPr lang="ru-RU" sz="2000" i="1" dirty="0"/>
              <a:t> </a:t>
            </a:r>
            <a:r>
              <a:rPr lang="ru-RU" sz="2000" i="1" dirty="0" err="1"/>
              <a:t>малюк</a:t>
            </a:r>
            <a:r>
              <a:rPr lang="ru-RU" sz="2000" i="1" dirty="0"/>
              <a:t>,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ховати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дитячого</a:t>
            </a:r>
            <a:r>
              <a:rPr lang="ru-RU" sz="2000" i="1" dirty="0"/>
              <a:t> </a:t>
            </a:r>
            <a:r>
              <a:rPr lang="ru-RU" sz="2000" i="1" dirty="0" err="1"/>
              <a:t>погляду</a:t>
            </a:r>
            <a:r>
              <a:rPr lang="ru-RU" sz="2000" i="1" dirty="0"/>
              <a:t>:</a:t>
            </a:r>
          </a:p>
          <a:p>
            <a:pPr algn="ctr" fontAlgn="base"/>
            <a:r>
              <a:rPr lang="ru-RU" sz="2000" i="1" dirty="0"/>
              <a:t>*</a:t>
            </a:r>
            <a:r>
              <a:rPr lang="ru-RU" sz="2000" i="1" dirty="0" err="1"/>
              <a:t>Побутову</a:t>
            </a:r>
            <a:r>
              <a:rPr lang="ru-RU" sz="2000" i="1" dirty="0"/>
              <a:t> </a:t>
            </a:r>
            <a:r>
              <a:rPr lang="ru-RU" sz="2000" i="1" dirty="0" err="1"/>
              <a:t>хімію</a:t>
            </a:r>
            <a:r>
              <a:rPr lang="ru-RU" sz="2000" i="1" dirty="0"/>
              <a:t>.</a:t>
            </a:r>
          </a:p>
          <a:p>
            <a:pPr algn="ctr" fontAlgn="base"/>
            <a:r>
              <a:rPr lang="ru-RU" sz="2000" i="1" dirty="0"/>
              <a:t>*</a:t>
            </a:r>
            <a:r>
              <a:rPr lang="ru-RU" sz="2000" i="1" dirty="0" err="1"/>
              <a:t>Лікарські</a:t>
            </a:r>
            <a:r>
              <a:rPr lang="ru-RU" sz="2000" i="1" dirty="0"/>
              <a:t> </a:t>
            </a:r>
            <a:r>
              <a:rPr lang="ru-RU" sz="2000" i="1" dirty="0" err="1"/>
              <a:t>препарати</a:t>
            </a:r>
            <a:r>
              <a:rPr lang="ru-RU" sz="2000" i="1" dirty="0"/>
              <a:t>.</a:t>
            </a:r>
          </a:p>
          <a:p>
            <a:pPr algn="ctr" fontAlgn="base"/>
            <a:r>
              <a:rPr lang="ru-RU" sz="2000" i="1" dirty="0"/>
              <a:t>*Алкоголь.</a:t>
            </a:r>
          </a:p>
          <a:p>
            <a:pPr algn="ctr" fontAlgn="base"/>
            <a:r>
              <a:rPr lang="ru-RU" sz="2000" i="1" dirty="0"/>
              <a:t>*</a:t>
            </a:r>
            <a:r>
              <a:rPr lang="ru-RU" sz="2000" i="1" dirty="0" err="1"/>
              <a:t>Сигарети</a:t>
            </a:r>
            <a:r>
              <a:rPr lang="ru-RU" sz="2000" i="1" dirty="0"/>
              <a:t>.</a:t>
            </a:r>
          </a:p>
          <a:p>
            <a:pPr algn="ctr" fontAlgn="base"/>
            <a:r>
              <a:rPr lang="ru-RU" sz="2000" i="1" dirty="0"/>
              <a:t>*</a:t>
            </a:r>
            <a:r>
              <a:rPr lang="ru-RU" sz="2000" i="1" dirty="0" err="1"/>
              <a:t>Ріжучі-колючі</a:t>
            </a:r>
            <a:r>
              <a:rPr lang="ru-RU" sz="2000" i="1" dirty="0"/>
              <a:t> </a:t>
            </a:r>
            <a:r>
              <a:rPr lang="ru-RU" sz="2000" i="1" dirty="0" err="1"/>
              <a:t>предмети</a:t>
            </a:r>
            <a:r>
              <a:rPr lang="ru-RU" sz="2000" i="1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/>
              <a:t>Безпечне</a:t>
            </a:r>
            <a:r>
              <a:rPr lang="ru-RU" sz="2000" i="1" dirty="0"/>
              <a:t> </a:t>
            </a:r>
            <a:r>
              <a:rPr lang="ru-RU" sz="2000" i="1" dirty="0" err="1"/>
              <a:t>перебування</a:t>
            </a:r>
            <a:r>
              <a:rPr lang="ru-RU" sz="2000" i="1" dirty="0"/>
              <a:t> </a:t>
            </a:r>
            <a:r>
              <a:rPr lang="ru-RU" sz="2000" i="1" dirty="0" err="1"/>
              <a:t>дитини</a:t>
            </a:r>
            <a:r>
              <a:rPr lang="ru-RU" sz="2000" i="1" dirty="0"/>
              <a:t> </a:t>
            </a:r>
            <a:r>
              <a:rPr lang="ru-RU" sz="2000" i="1" dirty="0" err="1"/>
              <a:t>вдома</a:t>
            </a:r>
            <a:r>
              <a:rPr lang="ru-RU" sz="2000" i="1" dirty="0"/>
              <a:t> </a:t>
            </a:r>
            <a:r>
              <a:rPr lang="ru-RU" sz="2000" i="1" dirty="0" err="1"/>
              <a:t>повністю</a:t>
            </a:r>
            <a:r>
              <a:rPr lang="ru-RU" sz="2000" i="1" dirty="0"/>
              <a:t> </a:t>
            </a:r>
            <a:r>
              <a:rPr lang="ru-RU" sz="2000" i="1" dirty="0" err="1"/>
              <a:t>залежить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відповідальності</a:t>
            </a:r>
            <a:r>
              <a:rPr lang="ru-RU" sz="2000" i="1" dirty="0"/>
              <a:t> </a:t>
            </a:r>
            <a:r>
              <a:rPr lang="ru-RU" sz="2000" i="1" dirty="0" err="1"/>
              <a:t>дорослих</a:t>
            </a:r>
            <a:r>
              <a:rPr lang="ru-RU" sz="2000" i="1" dirty="0"/>
              <a:t>, так як </a:t>
            </a:r>
            <a:r>
              <a:rPr lang="ru-RU" sz="2000" i="1" dirty="0" err="1"/>
              <a:t>діти</a:t>
            </a:r>
            <a:r>
              <a:rPr lang="ru-RU" sz="2000" i="1" dirty="0"/>
              <a:t> у </a:t>
            </a:r>
            <a:r>
              <a:rPr lang="ru-RU" sz="2000" i="1" dirty="0" err="1"/>
              <a:t>віці</a:t>
            </a:r>
            <a:r>
              <a:rPr lang="ru-RU" sz="2000" i="1" dirty="0"/>
              <a:t> до 7 </a:t>
            </a:r>
            <a:r>
              <a:rPr lang="ru-RU" sz="2000" i="1" dirty="0" err="1"/>
              <a:t>років</a:t>
            </a:r>
            <a:r>
              <a:rPr lang="ru-RU" sz="2000" i="1" dirty="0"/>
              <a:t> </a:t>
            </a:r>
            <a:r>
              <a:rPr lang="ru-RU" sz="2000" i="1" dirty="0" err="1"/>
              <a:t>проявляють</a:t>
            </a:r>
            <a:r>
              <a:rPr lang="ru-RU" sz="2000" i="1" dirty="0"/>
              <a:t> </a:t>
            </a:r>
            <a:r>
              <a:rPr lang="ru-RU" sz="2000" i="1" dirty="0" err="1"/>
              <a:t>велику</a:t>
            </a:r>
            <a:r>
              <a:rPr lang="ru-RU" sz="2000" i="1" dirty="0"/>
              <a:t> </a:t>
            </a:r>
            <a:r>
              <a:rPr lang="ru-RU" sz="2000" i="1" dirty="0" err="1"/>
              <a:t>активність</a:t>
            </a:r>
            <a:r>
              <a:rPr lang="ru-RU" sz="2000" i="1" dirty="0"/>
              <a:t> до </a:t>
            </a:r>
            <a:r>
              <a:rPr lang="ru-RU" sz="2000" i="1" dirty="0" err="1"/>
              <a:t>навколишнього</a:t>
            </a:r>
            <a:r>
              <a:rPr lang="ru-RU" sz="2000" i="1" dirty="0"/>
              <a:t> </a:t>
            </a:r>
            <a:r>
              <a:rPr lang="ru-RU" sz="2000" i="1" dirty="0" err="1"/>
              <a:t>середовища</a:t>
            </a:r>
            <a:r>
              <a:rPr lang="ru-RU" sz="2000" i="1" dirty="0"/>
              <a:t>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різних</a:t>
            </a:r>
            <a:r>
              <a:rPr lang="ru-RU" sz="2000" i="1" dirty="0"/>
              <a:t> </a:t>
            </a:r>
            <a:r>
              <a:rPr lang="ru-RU" sz="2000" i="1" dirty="0" err="1"/>
              <a:t>предметів</a:t>
            </a:r>
            <a:r>
              <a:rPr lang="ru-RU" sz="2000" i="1" dirty="0"/>
              <a:t>. 	</a:t>
            </a:r>
            <a:r>
              <a:rPr lang="ru-RU" sz="2000" i="1" dirty="0" err="1"/>
              <a:t>Безпека</a:t>
            </a:r>
            <a:r>
              <a:rPr lang="ru-RU" sz="2000" i="1" dirty="0"/>
              <a:t> </a:t>
            </a:r>
            <a:r>
              <a:rPr lang="ru-RU" sz="2000" i="1" dirty="0" err="1"/>
              <a:t>дитини</a:t>
            </a:r>
            <a:r>
              <a:rPr lang="ru-RU" sz="2000" i="1" dirty="0"/>
              <a:t> </a:t>
            </a:r>
            <a:r>
              <a:rPr lang="ru-RU" sz="2000" i="1" dirty="0" err="1"/>
              <a:t>вдома</a:t>
            </a:r>
            <a:r>
              <a:rPr lang="ru-RU" sz="2000" i="1" dirty="0"/>
              <a:t> — </a:t>
            </a:r>
            <a:r>
              <a:rPr lang="ru-RU" sz="2000" i="1" dirty="0" err="1"/>
              <a:t>це</a:t>
            </a:r>
            <a:r>
              <a:rPr lang="ru-RU" sz="2000" i="1" dirty="0"/>
              <a:t> комплексна </a:t>
            </a:r>
            <a:r>
              <a:rPr lang="ru-RU" sz="2000" i="1" dirty="0" err="1"/>
              <a:t>турбота</a:t>
            </a:r>
            <a:r>
              <a:rPr lang="ru-RU" sz="2000" i="1" dirty="0"/>
              <a:t> </a:t>
            </a:r>
            <a:r>
              <a:rPr lang="ru-RU" sz="2000" i="1" dirty="0" err="1"/>
              <a:t>батьків</a:t>
            </a:r>
            <a:r>
              <a:rPr lang="ru-RU" sz="2000" i="1" dirty="0"/>
              <a:t>, так як </a:t>
            </a:r>
            <a:r>
              <a:rPr lang="ru-RU" sz="2000" i="1" dirty="0" err="1"/>
              <a:t>дитина</a:t>
            </a:r>
            <a:r>
              <a:rPr lang="ru-RU" sz="2000" i="1" dirty="0"/>
              <a:t> повинна бути в </a:t>
            </a:r>
            <a:r>
              <a:rPr lang="ru-RU" sz="2000" i="1" dirty="0" err="1"/>
              <a:t>безпеці</a:t>
            </a:r>
            <a:r>
              <a:rPr lang="ru-RU" sz="2000" i="1" dirty="0"/>
              <a:t> на </a:t>
            </a:r>
            <a:r>
              <a:rPr lang="ru-RU" sz="2000" i="1" dirty="0" err="1"/>
              <a:t>кухні</a:t>
            </a:r>
            <a:r>
              <a:rPr lang="ru-RU" sz="2000" i="1" dirty="0"/>
              <a:t>, у </a:t>
            </a:r>
            <a:r>
              <a:rPr lang="ru-RU" sz="2000" i="1" dirty="0" err="1"/>
              <a:t>ванній</a:t>
            </a:r>
            <a:r>
              <a:rPr lang="ru-RU" sz="2000" i="1" dirty="0"/>
              <a:t>, в </a:t>
            </a:r>
            <a:r>
              <a:rPr lang="ru-RU" sz="2000" i="1" dirty="0" err="1"/>
              <a:t>дитячій</a:t>
            </a:r>
            <a:r>
              <a:rPr lang="ru-RU" sz="2000" i="1" dirty="0"/>
              <a:t>, </a:t>
            </a:r>
            <a:r>
              <a:rPr lang="ru-RU" sz="2000" i="1" dirty="0" err="1"/>
              <a:t>в</a:t>
            </a:r>
            <a:r>
              <a:rPr lang="ru-RU" sz="2000" i="1" dirty="0"/>
              <a:t> </a:t>
            </a:r>
            <a:r>
              <a:rPr lang="ru-RU" sz="2000" i="1" dirty="0" err="1"/>
              <a:t>вітальні</a:t>
            </a:r>
            <a:r>
              <a:rPr lang="ru-RU" sz="2000" i="1" dirty="0"/>
              <a:t>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т.Дошкільник</a:t>
            </a:r>
            <a:r>
              <a:rPr lang="ru-RU" sz="2000" i="1" dirty="0"/>
              <a:t> повинен </a:t>
            </a:r>
            <a:r>
              <a:rPr lang="ru-RU" sz="2000" i="1" dirty="0" err="1"/>
              <a:t>перебувати</a:t>
            </a:r>
            <a:r>
              <a:rPr lang="ru-RU" sz="2000" i="1" dirty="0"/>
              <a:t> </a:t>
            </a:r>
            <a:r>
              <a:rPr lang="ru-RU" sz="2000" i="1" dirty="0" err="1"/>
              <a:t>вдома</a:t>
            </a:r>
            <a:r>
              <a:rPr lang="ru-RU" sz="2000" i="1" dirty="0"/>
              <a:t> </a:t>
            </a:r>
            <a:r>
              <a:rPr lang="ru-RU" sz="2000" i="1" dirty="0" err="1"/>
              <a:t>під</a:t>
            </a:r>
            <a:r>
              <a:rPr lang="ru-RU" sz="2000" i="1" dirty="0"/>
              <a:t> </a:t>
            </a:r>
            <a:r>
              <a:rPr lang="ru-RU" sz="2000" i="1" dirty="0" err="1"/>
              <a:t>постійним</a:t>
            </a:r>
            <a:r>
              <a:rPr lang="ru-RU" sz="2000" i="1" dirty="0"/>
              <a:t> </a:t>
            </a:r>
            <a:r>
              <a:rPr lang="ru-RU" sz="2000" i="1" dirty="0" err="1"/>
              <a:t>наглядом</a:t>
            </a:r>
            <a:r>
              <a:rPr lang="ru-RU" sz="2000" i="1" dirty="0"/>
              <a:t> </a:t>
            </a:r>
            <a:r>
              <a:rPr lang="ru-RU" sz="2000" i="1" dirty="0" err="1"/>
              <a:t>дорослих</a:t>
            </a:r>
            <a:r>
              <a:rPr lang="ru-RU" sz="2000" i="1" dirty="0"/>
              <a:t>. </a:t>
            </a:r>
            <a:r>
              <a:rPr lang="ru-RU" sz="2000" i="1" dirty="0" err="1"/>
              <a:t>Краще</a:t>
            </a:r>
            <a:r>
              <a:rPr lang="ru-RU" sz="2000" i="1" dirty="0"/>
              <a:t>  </a:t>
            </a:r>
            <a:r>
              <a:rPr lang="ru-RU" sz="2000" i="1" dirty="0" err="1"/>
              <a:t>убезпечити</a:t>
            </a:r>
            <a:r>
              <a:rPr lang="ru-RU" sz="2000" i="1" dirty="0"/>
              <a:t> </a:t>
            </a:r>
            <a:r>
              <a:rPr lang="ru-RU" sz="2000" i="1" dirty="0" err="1"/>
              <a:t>дитину</a:t>
            </a:r>
            <a:r>
              <a:rPr lang="ru-RU" sz="2000" i="1" dirty="0"/>
              <a:t> </a:t>
            </a:r>
            <a:r>
              <a:rPr lang="ru-RU" sz="2000" i="1" dirty="0" err="1"/>
              <a:t>належним</a:t>
            </a:r>
            <a:r>
              <a:rPr lang="ru-RU" sz="2000" i="1" dirty="0"/>
              <a:t> чином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уникнути</a:t>
            </a:r>
            <a:r>
              <a:rPr lang="ru-RU" sz="2000" i="1" dirty="0"/>
              <a:t> </a:t>
            </a:r>
            <a:r>
              <a:rPr lang="ru-RU" sz="2000" i="1" dirty="0" err="1"/>
              <a:t>біди</a:t>
            </a:r>
            <a:r>
              <a:rPr lang="ru-RU" sz="2000" i="1" dirty="0"/>
              <a:t>, </a:t>
            </a:r>
            <a:r>
              <a:rPr lang="ru-RU" sz="2000" i="1" dirty="0" err="1"/>
              <a:t>ніж</a:t>
            </a:r>
            <a:r>
              <a:rPr lang="ru-RU" sz="2000" i="1" dirty="0"/>
              <a:t> </a:t>
            </a:r>
            <a:r>
              <a:rPr lang="ru-RU" sz="2000" i="1" dirty="0" err="1"/>
              <a:t>потім</a:t>
            </a:r>
            <a:r>
              <a:rPr lang="ru-RU" sz="2000" i="1" dirty="0"/>
              <a:t> </a:t>
            </a:r>
            <a:r>
              <a:rPr lang="ru-RU" sz="2000" i="1" dirty="0" err="1"/>
              <a:t>горювати</a:t>
            </a:r>
            <a:r>
              <a:rPr lang="ru-RU" sz="2000" i="1" dirty="0"/>
              <a:t> про те,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трапилося</a:t>
            </a:r>
            <a:endParaRPr lang="ru-RU" sz="2000" i="1" dirty="0"/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 Стан </a:t>
            </a:r>
            <a:r>
              <a:rPr lang="ru-RU" sz="2000" b="1" i="1" dirty="0" err="1">
                <a:solidFill>
                  <a:srgbClr val="FF0000"/>
                </a:solidFill>
              </a:rPr>
              <a:t>здоров’я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і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життя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дитини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залежить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від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дорослого</a:t>
            </a:r>
            <a:r>
              <a:rPr lang="ru-RU" sz="20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Рисунок 4" descr="1579041231_Bezopasnost-rebenka-doma-konsul-taciya-dlya-roditeleiy_5_cut-photo.ru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7544" y="3284984"/>
            <a:ext cx="8136904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1308-32484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227687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Використаний матеріал: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996952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hlinkClick r:id="rId3"/>
              </a:rPr>
              <a:t>https://ekit.org.ua/2871/</a:t>
            </a:r>
            <a:endParaRPr lang="uk-UA" sz="4400" dirty="0">
              <a:solidFill>
                <a:srgbClr val="0070C0"/>
              </a:solidFill>
            </a:endParaRPr>
          </a:p>
          <a:p>
            <a:endParaRPr lang="uk-UA" sz="4400" dirty="0">
              <a:solidFill>
                <a:srgbClr val="0070C0"/>
              </a:solidFill>
            </a:endParaRPr>
          </a:p>
          <a:p>
            <a:pPr algn="ctr"/>
            <a:r>
              <a:rPr lang="uk-UA" sz="4400" b="1" i="1" dirty="0">
                <a:solidFill>
                  <a:srgbClr val="0070C0"/>
                </a:solidFill>
                <a:latin typeface="+mj-lt"/>
              </a:rPr>
              <a:t>Дякую за увагу!</a:t>
            </a:r>
            <a:endParaRPr lang="ru-RU" sz="44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Горизонтальный свиток 1"/>
          <p:cNvSpPr/>
          <p:nvPr/>
        </p:nvSpPr>
        <p:spPr>
          <a:xfrm>
            <a:off x="1043608" y="404664"/>
            <a:ext cx="69847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Безпека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дитини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квартирі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04864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Наш </a:t>
            </a:r>
            <a:r>
              <a:rPr lang="ru-RU" sz="2000" i="1" dirty="0" err="1"/>
              <a:t>власний</a:t>
            </a:r>
            <a:r>
              <a:rPr lang="ru-RU" sz="2000" i="1" dirty="0"/>
              <a:t> </a:t>
            </a:r>
            <a:r>
              <a:rPr lang="ru-RU" sz="2000" i="1" dirty="0" err="1"/>
              <a:t>будинок</a:t>
            </a:r>
            <a:r>
              <a:rPr lang="ru-RU" sz="2000" i="1" dirty="0"/>
              <a:t> —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місце</a:t>
            </a:r>
            <a:r>
              <a:rPr lang="ru-RU" sz="2000" i="1" dirty="0"/>
              <a:t>, де ми </a:t>
            </a:r>
            <a:r>
              <a:rPr lang="ru-RU" sz="2000" i="1" dirty="0" err="1"/>
              <a:t>розслабляємося</a:t>
            </a:r>
            <a:r>
              <a:rPr lang="ru-RU" sz="2000" i="1" dirty="0"/>
              <a:t>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відчуваємо</a:t>
            </a:r>
            <a:r>
              <a:rPr lang="ru-RU" sz="2000" i="1" dirty="0"/>
              <a:t> себе </a:t>
            </a:r>
            <a:r>
              <a:rPr lang="ru-RU" sz="2000" i="1" dirty="0" err="1"/>
              <a:t>захищеними</a:t>
            </a:r>
            <a:r>
              <a:rPr lang="ru-RU" sz="2000" i="1" dirty="0"/>
              <a:t>. Але, </a:t>
            </a:r>
            <a:r>
              <a:rPr lang="ru-RU" sz="2000" i="1" dirty="0" err="1"/>
              <a:t>щоб</a:t>
            </a:r>
            <a:r>
              <a:rPr lang="ru-RU" sz="2000" i="1" dirty="0"/>
              <a:t>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було</a:t>
            </a:r>
            <a:r>
              <a:rPr lang="ru-RU" sz="2000" i="1" dirty="0"/>
              <a:t> так, </a:t>
            </a:r>
            <a:r>
              <a:rPr lang="ru-RU" sz="2000" i="1" dirty="0" err="1"/>
              <a:t>є</a:t>
            </a:r>
            <a:r>
              <a:rPr lang="ru-RU" sz="2000" i="1" dirty="0"/>
              <a:t> </a:t>
            </a:r>
            <a:r>
              <a:rPr lang="ru-RU" sz="2000" i="1" dirty="0" err="1"/>
              <a:t>певні</a:t>
            </a:r>
            <a:r>
              <a:rPr lang="ru-RU" sz="2000" i="1" dirty="0"/>
              <a:t> </a:t>
            </a:r>
            <a:r>
              <a:rPr lang="ru-RU" sz="2000" i="1" dirty="0" err="1"/>
              <a:t>деталі</a:t>
            </a:r>
            <a:r>
              <a:rPr lang="ru-RU" sz="2000" i="1" dirty="0"/>
              <a:t>, </a:t>
            </a:r>
            <a:r>
              <a:rPr lang="ru-RU" sz="2000" i="1" dirty="0" err="1"/>
              <a:t>які</a:t>
            </a:r>
            <a:r>
              <a:rPr lang="ru-RU" sz="2000" i="1" dirty="0"/>
              <a:t> ми </a:t>
            </a:r>
            <a:r>
              <a:rPr lang="ru-RU" sz="2000" i="1" dirty="0" err="1"/>
              <a:t>ніколи</a:t>
            </a:r>
            <a:r>
              <a:rPr lang="ru-RU" sz="2000" i="1" dirty="0"/>
              <a:t> не </a:t>
            </a:r>
            <a:r>
              <a:rPr lang="ru-RU" sz="2000" i="1" dirty="0" err="1"/>
              <a:t>повинні</a:t>
            </a:r>
            <a:r>
              <a:rPr lang="ru-RU" sz="2000" i="1" dirty="0"/>
              <a:t> </a:t>
            </a:r>
            <a:r>
              <a:rPr lang="ru-RU" sz="2000" i="1" dirty="0" err="1"/>
              <a:t>залишати</a:t>
            </a:r>
            <a:r>
              <a:rPr lang="ru-RU" sz="2000" i="1" dirty="0"/>
              <a:t> поза </a:t>
            </a:r>
            <a:r>
              <a:rPr lang="ru-RU" sz="2000" i="1" dirty="0" err="1"/>
              <a:t>увагою</a:t>
            </a:r>
            <a:r>
              <a:rPr lang="ru-RU" sz="2000" i="1" dirty="0"/>
              <a:t>. І </a:t>
            </a:r>
            <a:r>
              <a:rPr lang="ru-RU" sz="2000" i="1" dirty="0" err="1"/>
              <a:t>є</a:t>
            </a:r>
            <a:r>
              <a:rPr lang="ru-RU" sz="2000" i="1" dirty="0"/>
              <a:t> </a:t>
            </a:r>
            <a:r>
              <a:rPr lang="ru-RU" sz="2000" i="1" dirty="0" err="1"/>
              <a:t>ризики</a:t>
            </a:r>
            <a:r>
              <a:rPr lang="ru-RU" sz="2000" i="1" dirty="0"/>
              <a:t>, про </a:t>
            </a:r>
            <a:r>
              <a:rPr lang="ru-RU" sz="2000" i="1" dirty="0" err="1"/>
              <a:t>які</a:t>
            </a:r>
            <a:r>
              <a:rPr lang="ru-RU" sz="2000" i="1" dirty="0"/>
              <a:t> нам </a:t>
            </a:r>
            <a:r>
              <a:rPr lang="ru-RU" sz="2000" i="1" dirty="0" err="1"/>
              <a:t>іноді</a:t>
            </a:r>
            <a:r>
              <a:rPr lang="ru-RU" sz="2000" i="1" dirty="0"/>
              <a:t> </a:t>
            </a:r>
            <a:r>
              <a:rPr lang="ru-RU" sz="2000" i="1" dirty="0" err="1"/>
              <a:t>нічого</a:t>
            </a:r>
            <a:r>
              <a:rPr lang="ru-RU" sz="2000" i="1" dirty="0"/>
              <a:t> не </a:t>
            </a:r>
            <a:r>
              <a:rPr lang="ru-RU" sz="2000" i="1" dirty="0" err="1"/>
              <a:t>відомо</a:t>
            </a:r>
            <a:r>
              <a:rPr lang="ru-RU" sz="2000" i="1" dirty="0"/>
              <a:t>,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наслідків</a:t>
            </a:r>
            <a:r>
              <a:rPr lang="ru-RU" sz="2000" i="1" dirty="0"/>
              <a:t> </a:t>
            </a:r>
            <a:r>
              <a:rPr lang="ru-RU" sz="2000" i="1" dirty="0" err="1"/>
              <a:t>яких</a:t>
            </a:r>
            <a:r>
              <a:rPr lang="ru-RU" sz="2000" i="1" dirty="0"/>
              <a:t> ми </a:t>
            </a:r>
            <a:r>
              <a:rPr lang="ru-RU" sz="2000" i="1" dirty="0" err="1"/>
              <a:t>можемо</a:t>
            </a:r>
            <a:r>
              <a:rPr lang="ru-RU" sz="2000" i="1" dirty="0"/>
              <a:t> </a:t>
            </a:r>
            <a:r>
              <a:rPr lang="ru-RU" sz="2000" i="1" dirty="0" err="1"/>
              <a:t>уникнути</a:t>
            </a:r>
            <a:r>
              <a:rPr lang="ru-RU" sz="2000" i="1" dirty="0"/>
              <a:t>, </a:t>
            </a:r>
            <a:r>
              <a:rPr lang="ru-RU" sz="2000" i="1" dirty="0" err="1"/>
              <a:t>якщо</a:t>
            </a:r>
            <a:r>
              <a:rPr lang="ru-RU" sz="2000" i="1" dirty="0"/>
              <a:t> </a:t>
            </a:r>
            <a:r>
              <a:rPr lang="ru-RU" sz="2000" i="1" dirty="0" err="1"/>
              <a:t>будемо</a:t>
            </a:r>
            <a:r>
              <a:rPr lang="ru-RU" sz="2000" i="1" dirty="0"/>
              <a:t> </a:t>
            </a:r>
            <a:r>
              <a:rPr lang="ru-RU" sz="2000" i="1" dirty="0" err="1"/>
              <a:t>зручно</a:t>
            </a:r>
            <a:r>
              <a:rPr lang="ru-RU" sz="2000" i="1" dirty="0"/>
              <a:t> </a:t>
            </a:r>
            <a:r>
              <a:rPr lang="ru-RU" sz="2000" i="1" dirty="0" err="1"/>
              <a:t>аналізувати</a:t>
            </a:r>
            <a:r>
              <a:rPr lang="ru-RU" sz="2000" i="1" dirty="0"/>
              <a:t> </a:t>
            </a:r>
            <a:r>
              <a:rPr lang="ru-RU" sz="2000" i="1" dirty="0" err="1"/>
              <a:t>різні</a:t>
            </a:r>
            <a:r>
              <a:rPr lang="ru-RU" sz="2000" i="1" dirty="0"/>
              <a:t> </a:t>
            </a:r>
            <a:r>
              <a:rPr lang="ru-RU" sz="2000" i="1" dirty="0" err="1"/>
              <a:t>кімнати</a:t>
            </a:r>
            <a:r>
              <a:rPr lang="ru-RU" sz="2000" i="1" dirty="0"/>
              <a:t> </a:t>
            </a:r>
            <a:r>
              <a:rPr lang="ru-RU" sz="2000" i="1" dirty="0" err="1"/>
              <a:t>нашого</a:t>
            </a:r>
            <a:r>
              <a:rPr lang="ru-RU" sz="2000" i="1" dirty="0"/>
              <a:t> </a:t>
            </a:r>
            <a:r>
              <a:rPr lang="ru-RU" sz="2000" i="1" dirty="0" err="1"/>
              <a:t>будинку</a:t>
            </a:r>
            <a:r>
              <a:rPr lang="ru-RU" sz="2000" i="1" dirty="0"/>
              <a:t>. </a:t>
            </a:r>
            <a:r>
              <a:rPr lang="ru-RU" sz="2000" i="1" dirty="0" err="1"/>
              <a:t>Безпека</a:t>
            </a:r>
            <a:r>
              <a:rPr lang="ru-RU" sz="2000" i="1" dirty="0"/>
              <a:t> </a:t>
            </a:r>
            <a:r>
              <a:rPr lang="ru-RU" sz="2000" i="1" dirty="0" err="1"/>
              <a:t>дітей</a:t>
            </a:r>
            <a:r>
              <a:rPr lang="ru-RU" sz="2000" i="1" dirty="0"/>
              <a:t> не </a:t>
            </a:r>
            <a:r>
              <a:rPr lang="ru-RU" sz="2000" i="1" dirty="0" err="1"/>
              <a:t>є</a:t>
            </a:r>
            <a:r>
              <a:rPr lang="ru-RU" sz="2000" i="1" dirty="0"/>
              <a:t> </a:t>
            </a:r>
            <a:r>
              <a:rPr lang="ru-RU" sz="2000" i="1" dirty="0" err="1"/>
              <a:t>чимось</a:t>
            </a:r>
            <a:r>
              <a:rPr lang="ru-RU" sz="2000" i="1" dirty="0"/>
              <a:t> </a:t>
            </a:r>
            <a:r>
              <a:rPr lang="ru-RU" sz="2000" i="1" dirty="0" err="1"/>
              <a:t>тривіальним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може</a:t>
            </a:r>
            <a:r>
              <a:rPr lang="ru-RU" sz="2000" i="1" dirty="0"/>
              <a:t> бути </a:t>
            </a:r>
            <a:r>
              <a:rPr lang="ru-RU" sz="2000" i="1" dirty="0" err="1"/>
              <a:t>залишено</a:t>
            </a:r>
            <a:r>
              <a:rPr lang="ru-RU" sz="2000" i="1" dirty="0"/>
              <a:t> на волю </a:t>
            </a:r>
            <a:r>
              <a:rPr lang="ru-RU" sz="2000" i="1" dirty="0" err="1"/>
              <a:t>випадку</a:t>
            </a:r>
            <a:r>
              <a:rPr lang="ru-RU" sz="2000" i="1" dirty="0"/>
              <a:t>, особливо тому,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наймолодші</a:t>
            </a:r>
            <a:r>
              <a:rPr lang="ru-RU" sz="2000" i="1" dirty="0"/>
              <a:t> </a:t>
            </a:r>
            <a:r>
              <a:rPr lang="ru-RU" sz="2000" i="1" dirty="0" err="1"/>
              <a:t>з</a:t>
            </a:r>
            <a:r>
              <a:rPr lang="ru-RU" sz="2000" i="1" dirty="0"/>
              <a:t> дому </a:t>
            </a:r>
            <a:r>
              <a:rPr lang="ru-RU" sz="2000" i="1" dirty="0" err="1"/>
              <a:t>найчастіше</a:t>
            </a:r>
            <a:r>
              <a:rPr lang="ru-RU" sz="2000" i="1" dirty="0"/>
              <a:t> </a:t>
            </a:r>
            <a:r>
              <a:rPr lang="ru-RU" sz="2000" i="1" dirty="0" err="1"/>
              <a:t>страждають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нещасних</a:t>
            </a:r>
            <a:r>
              <a:rPr lang="ru-RU" sz="2000" i="1" dirty="0"/>
              <a:t> </a:t>
            </a:r>
            <a:r>
              <a:rPr lang="ru-RU" sz="2000" i="1" dirty="0" err="1"/>
              <a:t>випадків</a:t>
            </a:r>
            <a:r>
              <a:rPr lang="ru-RU" sz="2000" i="1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579041231_Bezopasnost-rebenka-doma-konsul-taciya-dlya-roditeleiy_1_cut-photo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6581775" cy="3876675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755576" y="4941168"/>
            <a:ext cx="7632848" cy="1033272"/>
          </a:xfrm>
          <a:prstGeom prst="horizontalScroll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Піклуйтеся про безпечне перебування дитини вдома!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124744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err="1">
                <a:solidFill>
                  <a:srgbClr val="7030A0"/>
                </a:solidFill>
                <a:latin typeface="+mj-lt"/>
              </a:rPr>
              <a:t>Вітальня</a:t>
            </a:r>
            <a:r>
              <a:rPr lang="ru-RU" sz="2400" b="1" i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ctr" fontAlgn="base"/>
            <a:r>
              <a:rPr lang="ru-RU" i="1" dirty="0"/>
              <a:t>Як правило, в </a:t>
            </a:r>
            <a:r>
              <a:rPr lang="ru-RU" i="1" dirty="0" err="1"/>
              <a:t>вітальні</a:t>
            </a:r>
            <a:r>
              <a:rPr lang="ru-RU" i="1" dirty="0"/>
              <a:t> чадо проводить </a:t>
            </a:r>
            <a:r>
              <a:rPr lang="ru-RU" i="1" dirty="0" err="1"/>
              <a:t>велику</a:t>
            </a:r>
            <a:r>
              <a:rPr lang="ru-RU" i="1" dirty="0"/>
              <a:t> </a:t>
            </a:r>
            <a:r>
              <a:rPr lang="ru-RU" i="1" dirty="0" err="1"/>
              <a:t>кількість</a:t>
            </a:r>
            <a:r>
              <a:rPr lang="ru-RU" i="1" dirty="0"/>
              <a:t> </a:t>
            </a:r>
            <a:r>
              <a:rPr lang="ru-RU" i="1" dirty="0" err="1"/>
              <a:t>свого</a:t>
            </a:r>
            <a:r>
              <a:rPr lang="ru-RU" i="1" dirty="0"/>
              <a:t> часу, і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убезпечити</a:t>
            </a:r>
            <a:r>
              <a:rPr lang="ru-RU" i="1" dirty="0"/>
              <a:t> </a:t>
            </a:r>
            <a:r>
              <a:rPr lang="ru-RU" i="1" dirty="0" err="1"/>
              <a:t>малюка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негативних</a:t>
            </a:r>
            <a:r>
              <a:rPr lang="ru-RU" i="1" dirty="0"/>
              <a:t> </a:t>
            </a:r>
            <a:r>
              <a:rPr lang="ru-RU" i="1" dirty="0" err="1"/>
              <a:t>наслідків</a:t>
            </a:r>
            <a:r>
              <a:rPr lang="ru-RU" i="1" dirty="0"/>
              <a:t> і себе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переживань</a:t>
            </a:r>
            <a:r>
              <a:rPr lang="ru-RU" i="1" dirty="0"/>
              <a:t>, </a:t>
            </a:r>
            <a:r>
              <a:rPr lang="ru-RU" i="1" dirty="0" err="1"/>
              <a:t>краще</a:t>
            </a:r>
            <a:r>
              <a:rPr lang="ru-RU" i="1" dirty="0"/>
              <a:t> </a:t>
            </a:r>
            <a:r>
              <a:rPr lang="ru-RU" i="1" dirty="0" err="1"/>
              <a:t>всього</a:t>
            </a:r>
            <a:r>
              <a:rPr lang="ru-RU" i="1" dirty="0"/>
              <a:t> </a:t>
            </a:r>
            <a:r>
              <a:rPr lang="ru-RU" i="1" dirty="0" err="1"/>
              <a:t>прибрати</a:t>
            </a:r>
            <a:r>
              <a:rPr lang="ru-RU" i="1" dirty="0"/>
              <a:t> з поля </a:t>
            </a:r>
            <a:r>
              <a:rPr lang="ru-RU" i="1" dirty="0" err="1"/>
              <a:t>зору</a:t>
            </a:r>
            <a:r>
              <a:rPr lang="ru-RU" i="1" dirty="0"/>
              <a:t>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предмети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скалічити</a:t>
            </a:r>
            <a:r>
              <a:rPr lang="ru-RU" i="1" dirty="0"/>
              <a:t> </a:t>
            </a:r>
            <a:r>
              <a:rPr lang="ru-RU" i="1" dirty="0" err="1"/>
              <a:t>дитину</a:t>
            </a:r>
            <a:r>
              <a:rPr lang="ru-RU" i="1" dirty="0"/>
              <a:t>, а </a:t>
            </a:r>
            <a:r>
              <a:rPr lang="ru-RU" i="1" dirty="0" err="1"/>
              <a:t>тим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завдати</a:t>
            </a:r>
            <a:r>
              <a:rPr lang="ru-RU" i="1" dirty="0"/>
              <a:t> </a:t>
            </a:r>
            <a:r>
              <a:rPr lang="ru-RU" i="1" dirty="0" err="1"/>
              <a:t>шкоди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здоров’ю</a:t>
            </a:r>
            <a:r>
              <a:rPr lang="ru-RU" i="1" dirty="0"/>
              <a:t>. До того ж, батьки в </a:t>
            </a:r>
            <a:r>
              <a:rPr lang="ru-RU" i="1" dirty="0" err="1"/>
              <a:t>такій</a:t>
            </a:r>
            <a:r>
              <a:rPr lang="ru-RU" i="1" dirty="0"/>
              <a:t> </a:t>
            </a:r>
            <a:r>
              <a:rPr lang="ru-RU" i="1" dirty="0" err="1"/>
              <a:t>ситуації</a:t>
            </a:r>
            <a:r>
              <a:rPr lang="ru-RU" i="1" dirty="0"/>
              <a:t> </a:t>
            </a:r>
            <a:r>
              <a:rPr lang="ru-RU" i="1" dirty="0" err="1"/>
              <a:t>перестануть</a:t>
            </a:r>
            <a:r>
              <a:rPr lang="ru-RU" i="1" dirty="0"/>
              <a:t> </a:t>
            </a:r>
            <a:r>
              <a:rPr lang="ru-RU" i="1" dirty="0" err="1"/>
              <a:t>забороняти</a:t>
            </a:r>
            <a:r>
              <a:rPr lang="ru-RU" i="1" dirty="0"/>
              <a:t> </a:t>
            </a:r>
            <a:r>
              <a:rPr lang="ru-RU" i="1" dirty="0" err="1"/>
              <a:t>дитині</a:t>
            </a:r>
            <a:r>
              <a:rPr lang="ru-RU" i="1" dirty="0"/>
              <a:t> </a:t>
            </a:r>
            <a:r>
              <a:rPr lang="ru-RU" i="1" dirty="0" err="1"/>
              <a:t>що-небудь</a:t>
            </a:r>
            <a:r>
              <a:rPr lang="ru-RU" i="1" dirty="0"/>
              <a:t> </a:t>
            </a:r>
            <a:r>
              <a:rPr lang="ru-RU" i="1" dirty="0" err="1"/>
              <a:t>чіпати</a:t>
            </a:r>
            <a:r>
              <a:rPr lang="ru-RU" i="1" dirty="0"/>
              <a:t>,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зможе</a:t>
            </a:r>
            <a:r>
              <a:rPr lang="ru-RU" i="1" dirty="0"/>
              <a:t> </a:t>
            </a:r>
            <a:r>
              <a:rPr lang="ru-RU" i="1" dirty="0" err="1"/>
              <a:t>відчути</a:t>
            </a:r>
            <a:r>
              <a:rPr lang="ru-RU" i="1" dirty="0"/>
              <a:t> себе </a:t>
            </a:r>
            <a:r>
              <a:rPr lang="ru-RU" i="1" dirty="0" err="1"/>
              <a:t>більш</a:t>
            </a:r>
            <a:r>
              <a:rPr lang="ru-RU" i="1" dirty="0"/>
              <a:t> </a:t>
            </a:r>
            <a:r>
              <a:rPr lang="ru-RU" i="1" dirty="0" err="1"/>
              <a:t>самостійним</a:t>
            </a:r>
            <a:r>
              <a:rPr lang="ru-RU" i="1" dirty="0"/>
              <a:t>. Але, на жаль, </a:t>
            </a:r>
            <a:r>
              <a:rPr lang="ru-RU" i="1" dirty="0" err="1"/>
              <a:t>більшість</a:t>
            </a:r>
            <a:r>
              <a:rPr lang="ru-RU" i="1" dirty="0"/>
              <a:t> травм </a:t>
            </a:r>
            <a:r>
              <a:rPr lang="ru-RU" i="1" dirty="0" err="1"/>
              <a:t>трапляється</a:t>
            </a:r>
            <a:r>
              <a:rPr lang="ru-RU" i="1" dirty="0"/>
              <a:t> через </a:t>
            </a:r>
            <a:r>
              <a:rPr lang="ru-RU" i="1" dirty="0" err="1"/>
              <a:t>гострих</a:t>
            </a:r>
            <a:r>
              <a:rPr lang="ru-RU" i="1" dirty="0"/>
              <a:t> </a:t>
            </a:r>
            <a:r>
              <a:rPr lang="ru-RU" i="1" dirty="0" err="1"/>
              <a:t>кутів</a:t>
            </a:r>
            <a:r>
              <a:rPr lang="ru-RU" i="1" dirty="0"/>
              <a:t> </a:t>
            </a:r>
            <a:r>
              <a:rPr lang="ru-RU" i="1" dirty="0" err="1"/>
              <a:t>меблів</a:t>
            </a:r>
            <a:r>
              <a:rPr lang="ru-RU" i="1" dirty="0"/>
              <a:t>, яку </a:t>
            </a:r>
            <a:r>
              <a:rPr lang="ru-RU" i="1" dirty="0" err="1"/>
              <a:t>нікуди</a:t>
            </a:r>
            <a:r>
              <a:rPr lang="ru-RU" i="1" dirty="0"/>
              <a:t> не </a:t>
            </a:r>
            <a:r>
              <a:rPr lang="ru-RU" i="1" dirty="0" err="1"/>
              <a:t>дінеш</a:t>
            </a:r>
            <a:r>
              <a:rPr lang="ru-RU" i="1" dirty="0"/>
              <a:t>. Тому, на час </a:t>
            </a:r>
            <a:r>
              <a:rPr lang="ru-RU" i="1" dirty="0" err="1"/>
              <a:t>вивчення</a:t>
            </a:r>
            <a:r>
              <a:rPr lang="ru-RU" i="1" dirty="0"/>
              <a:t> </a:t>
            </a:r>
            <a:r>
              <a:rPr lang="ru-RU" i="1" dirty="0" err="1"/>
              <a:t>малюком</a:t>
            </a:r>
            <a:r>
              <a:rPr lang="ru-RU" i="1" dirty="0"/>
              <a:t> простору, </a:t>
            </a:r>
            <a:r>
              <a:rPr lang="ru-RU" i="1" dirty="0" err="1"/>
              <a:t>краще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заклеїти</a:t>
            </a:r>
            <a:r>
              <a:rPr lang="ru-RU" i="1" dirty="0"/>
              <a:t> поролоном. </a:t>
            </a:r>
            <a:r>
              <a:rPr lang="ru-RU" i="1" dirty="0" err="1"/>
              <a:t>Якщо</a:t>
            </a:r>
            <a:r>
              <a:rPr lang="ru-RU" i="1" dirty="0"/>
              <a:t> у </a:t>
            </a:r>
            <a:r>
              <a:rPr lang="ru-RU" i="1" dirty="0" err="1"/>
              <a:t>вітальні</a:t>
            </a:r>
            <a:r>
              <a:rPr lang="ru-RU" i="1" dirty="0"/>
              <a:t> </a:t>
            </a:r>
            <a:r>
              <a:rPr lang="ru-RU" i="1" dirty="0" err="1"/>
              <a:t>є</a:t>
            </a:r>
            <a:r>
              <a:rPr lang="ru-RU" i="1" dirty="0"/>
              <a:t> </a:t>
            </a:r>
            <a:r>
              <a:rPr lang="ru-RU" i="1" dirty="0" err="1"/>
              <a:t>такий</a:t>
            </a:r>
            <a:r>
              <a:rPr lang="ru-RU" i="1" dirty="0"/>
              <a:t> </a:t>
            </a:r>
            <a:r>
              <a:rPr lang="ru-RU" i="1" dirty="0" err="1"/>
              <a:t>елемент</a:t>
            </a:r>
            <a:r>
              <a:rPr lang="ru-RU" i="1" dirty="0"/>
              <a:t> декору, як </a:t>
            </a:r>
            <a:r>
              <a:rPr lang="ru-RU" i="1" dirty="0" err="1"/>
              <a:t>камін</a:t>
            </a:r>
            <a:r>
              <a:rPr lang="ru-RU" i="1" dirty="0"/>
              <a:t>, </a:t>
            </a:r>
            <a:r>
              <a:rPr lang="ru-RU" i="1" dirty="0" err="1"/>
              <a:t>і</a:t>
            </a:r>
            <a:r>
              <a:rPr lang="ru-RU" i="1" dirty="0"/>
              <a:t> в момент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 </a:t>
            </a:r>
            <a:r>
              <a:rPr lang="ru-RU" i="1" dirty="0" err="1"/>
              <a:t>найкраще</a:t>
            </a:r>
            <a:r>
              <a:rPr lang="ru-RU" i="1" dirty="0"/>
              <a:t> буде все-таки </a:t>
            </a:r>
            <a:r>
              <a:rPr lang="ru-RU" i="1" dirty="0" err="1"/>
              <a:t>стежити</a:t>
            </a:r>
            <a:r>
              <a:rPr lang="ru-RU" i="1" dirty="0"/>
              <a:t> за </a:t>
            </a:r>
            <a:r>
              <a:rPr lang="ru-RU" i="1" dirty="0" err="1"/>
              <a:t>непосидою</a:t>
            </a:r>
            <a:r>
              <a:rPr lang="ru-RU" i="1" dirty="0"/>
              <a:t>, </a:t>
            </a:r>
            <a:r>
              <a:rPr lang="ru-RU" i="1" dirty="0" err="1"/>
              <a:t>адже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обпектися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980728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>
                <a:solidFill>
                  <a:srgbClr val="7030A0"/>
                </a:solidFill>
                <a:latin typeface="+mj-lt"/>
              </a:rPr>
              <a:t>Кухня.</a:t>
            </a:r>
          </a:p>
          <a:p>
            <a:pPr algn="ctr" fontAlgn="base"/>
            <a:r>
              <a:rPr lang="ru-RU" i="1" dirty="0"/>
              <a:t>Кухня </a:t>
            </a:r>
            <a:r>
              <a:rPr lang="ru-RU" i="1" dirty="0" err="1"/>
              <a:t>є</a:t>
            </a:r>
            <a:r>
              <a:rPr lang="ru-RU" i="1" dirty="0"/>
              <a:t> </a:t>
            </a:r>
            <a:r>
              <a:rPr lang="ru-RU" i="1" dirty="0" err="1"/>
              <a:t>джерелом</a:t>
            </a:r>
            <a:r>
              <a:rPr lang="ru-RU" i="1" dirty="0"/>
              <a:t>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небезпек</a:t>
            </a:r>
            <a:r>
              <a:rPr lang="ru-RU" i="1" dirty="0"/>
              <a:t> для </a:t>
            </a:r>
            <a:r>
              <a:rPr lang="ru-RU" i="1" dirty="0" err="1"/>
              <a:t>малюка</a:t>
            </a:r>
            <a:r>
              <a:rPr lang="ru-RU" i="1" dirty="0"/>
              <a:t>. Тому, </a:t>
            </a:r>
            <a:r>
              <a:rPr lang="ru-RU" i="1" dirty="0" err="1"/>
              <a:t>варто</a:t>
            </a:r>
            <a:r>
              <a:rPr lang="ru-RU" i="1" dirty="0"/>
              <a:t> </a:t>
            </a:r>
            <a:r>
              <a:rPr lang="ru-RU" i="1" dirty="0" err="1"/>
              <a:t>подивитися</a:t>
            </a:r>
            <a:r>
              <a:rPr lang="ru-RU" i="1" dirty="0"/>
              <a:t> на </a:t>
            </a:r>
            <a:r>
              <a:rPr lang="ru-RU" i="1" dirty="0" err="1"/>
              <a:t>своє</a:t>
            </a:r>
            <a:r>
              <a:rPr lang="ru-RU" i="1" dirty="0"/>
              <a:t> </a:t>
            </a:r>
            <a:r>
              <a:rPr lang="ru-RU" i="1" dirty="0" err="1"/>
              <a:t>кухонне</a:t>
            </a:r>
            <a:r>
              <a:rPr lang="ru-RU" i="1" dirty="0"/>
              <a:t> </a:t>
            </a:r>
            <a:r>
              <a:rPr lang="ru-RU" i="1" dirty="0" err="1"/>
              <a:t>простір</a:t>
            </a:r>
            <a:r>
              <a:rPr lang="ru-RU" i="1" dirty="0"/>
              <a:t>,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подумати</a:t>
            </a:r>
            <a:r>
              <a:rPr lang="ru-RU" i="1" dirty="0"/>
              <a:t>, в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місцях</a:t>
            </a:r>
            <a:r>
              <a:rPr lang="ru-RU" i="1" dirty="0"/>
              <a:t> </a:t>
            </a:r>
            <a:r>
              <a:rPr lang="ru-RU" i="1" dirty="0" err="1"/>
              <a:t>дитина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поранитися</a:t>
            </a:r>
            <a:r>
              <a:rPr lang="ru-RU" i="1" dirty="0"/>
              <a:t>.</a:t>
            </a:r>
          </a:p>
          <a:p>
            <a:pPr algn="ctr" fontAlgn="base"/>
            <a:r>
              <a:rPr lang="uk-UA" sz="2400" b="1" i="1" dirty="0">
                <a:solidFill>
                  <a:srgbClr val="FF0000"/>
                </a:solidFill>
              </a:rPr>
              <a:t>Рекомендується:</a:t>
            </a:r>
            <a:endParaRPr lang="ru-RU" sz="2400" b="1" i="1" dirty="0">
              <a:solidFill>
                <a:srgbClr val="FF0000"/>
              </a:solidFill>
            </a:endParaRPr>
          </a:p>
          <a:p>
            <a:pPr algn="ctr" fontAlgn="base"/>
            <a:r>
              <a:rPr lang="ru-RU" i="1" dirty="0"/>
              <a:t>-</a:t>
            </a:r>
            <a:r>
              <a:rPr lang="ru-RU" i="1" dirty="0" err="1"/>
              <a:t>стіл</a:t>
            </a:r>
            <a:r>
              <a:rPr lang="ru-RU" i="1" dirty="0"/>
              <a:t>, у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круглі</a:t>
            </a:r>
            <a:r>
              <a:rPr lang="ru-RU" i="1" dirty="0"/>
              <a:t> краю, </a:t>
            </a:r>
            <a:r>
              <a:rPr lang="ru-RU" i="1" dirty="0" err="1"/>
              <a:t>але</a:t>
            </a:r>
            <a:r>
              <a:rPr lang="ru-RU" i="1" dirty="0"/>
              <a:t> </a:t>
            </a: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такої</a:t>
            </a:r>
            <a:r>
              <a:rPr lang="ru-RU" i="1" dirty="0"/>
              <a:t> </a:t>
            </a:r>
            <a:r>
              <a:rPr lang="ru-RU" i="1" dirty="0" err="1"/>
              <a:t>можливості</a:t>
            </a:r>
            <a:r>
              <a:rPr lang="ru-RU" i="1" dirty="0"/>
              <a:t> </a:t>
            </a:r>
            <a:r>
              <a:rPr lang="ru-RU" i="1" dirty="0" err="1"/>
              <a:t>немає</a:t>
            </a:r>
            <a:r>
              <a:rPr lang="ru-RU" i="1" dirty="0"/>
              <a:t>, то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придбати</a:t>
            </a:r>
            <a:r>
              <a:rPr lang="ru-RU" i="1" dirty="0"/>
              <a:t> </a:t>
            </a:r>
            <a:r>
              <a:rPr lang="ru-RU" i="1" dirty="0" err="1"/>
              <a:t>спеціальні</a:t>
            </a:r>
            <a:r>
              <a:rPr lang="ru-RU" i="1" dirty="0"/>
              <a:t> насадки; </a:t>
            </a:r>
          </a:p>
          <a:p>
            <a:pPr algn="ctr" fontAlgn="base"/>
            <a:r>
              <a:rPr lang="ru-RU" i="1" dirty="0"/>
              <a:t>-</a:t>
            </a:r>
            <a:r>
              <a:rPr lang="ru-RU" i="1" dirty="0" err="1"/>
              <a:t>кухонний</a:t>
            </a:r>
            <a:r>
              <a:rPr lang="ru-RU" i="1" dirty="0"/>
              <a:t> </a:t>
            </a:r>
            <a:r>
              <a:rPr lang="ru-RU" i="1" dirty="0" err="1"/>
              <a:t>стіл</a:t>
            </a:r>
            <a:r>
              <a:rPr lang="ru-RU" i="1" dirty="0"/>
              <a:t> повинен </a:t>
            </a:r>
            <a:r>
              <a:rPr lang="ru-RU" i="1" dirty="0" err="1"/>
              <a:t>міцно</a:t>
            </a:r>
            <a:r>
              <a:rPr lang="ru-RU" i="1" dirty="0"/>
              <a:t> </a:t>
            </a:r>
            <a:r>
              <a:rPr lang="ru-RU" i="1" dirty="0" err="1"/>
              <a:t>стояти</a:t>
            </a:r>
            <a:r>
              <a:rPr lang="ru-RU" i="1" dirty="0"/>
              <a:t> на </a:t>
            </a:r>
            <a:r>
              <a:rPr lang="ru-RU" i="1" dirty="0" err="1"/>
              <a:t>підлозі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не </a:t>
            </a:r>
            <a:r>
              <a:rPr lang="ru-RU" i="1" dirty="0" err="1"/>
              <a:t>хитатися</a:t>
            </a:r>
            <a:r>
              <a:rPr lang="ru-RU" i="1" dirty="0"/>
              <a:t>;</a:t>
            </a:r>
          </a:p>
          <a:p>
            <a:pPr algn="ctr" fontAlgn="base"/>
            <a:r>
              <a:rPr lang="ru-RU" i="1" dirty="0"/>
              <a:t>-</a:t>
            </a:r>
            <a:r>
              <a:rPr lang="ru-RU" i="1" dirty="0" err="1"/>
              <a:t>скатертину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столу </a:t>
            </a:r>
            <a:r>
              <a:rPr lang="ru-RU" i="1" dirty="0" err="1"/>
              <a:t>кращеприбрати</a:t>
            </a:r>
            <a:r>
              <a:rPr lang="ru-RU" i="1" dirty="0"/>
              <a:t>;</a:t>
            </a:r>
          </a:p>
          <a:p>
            <a:pPr algn="ctr" fontAlgn="base"/>
            <a:r>
              <a:rPr lang="ru-RU" i="1" dirty="0"/>
              <a:t>-</a:t>
            </a:r>
            <a:r>
              <a:rPr lang="ru-RU" i="1" dirty="0" err="1"/>
              <a:t>кухонні</a:t>
            </a:r>
            <a:r>
              <a:rPr lang="ru-RU" i="1" dirty="0"/>
              <a:t> </a:t>
            </a:r>
            <a:r>
              <a:rPr lang="ru-RU" i="1" dirty="0" err="1"/>
              <a:t>шафки</a:t>
            </a:r>
            <a:r>
              <a:rPr lang="ru-RU" i="1" dirty="0"/>
              <a:t>,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замкнути</a:t>
            </a:r>
            <a:r>
              <a:rPr lang="ru-RU" i="1" dirty="0"/>
              <a:t> </a:t>
            </a:r>
            <a:r>
              <a:rPr lang="ru-RU" i="1" dirty="0" err="1"/>
              <a:t>спеціальними</a:t>
            </a:r>
            <a:r>
              <a:rPr lang="ru-RU" i="1" dirty="0"/>
              <a:t> </a:t>
            </a:r>
            <a:r>
              <a:rPr lang="ru-RU" i="1" dirty="0" err="1"/>
              <a:t>блокаторами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прибрати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них все </a:t>
            </a:r>
            <a:r>
              <a:rPr lang="ru-RU" i="1" dirty="0" err="1"/>
              <a:t>небезпечні</a:t>
            </a:r>
            <a:r>
              <a:rPr lang="ru-RU" i="1" dirty="0"/>
              <a:t> </a:t>
            </a:r>
            <a:r>
              <a:rPr lang="ru-RU" i="1" dirty="0" err="1"/>
              <a:t>предмети</a:t>
            </a:r>
            <a:endParaRPr lang="ru-RU" i="1" dirty="0"/>
          </a:p>
          <a:p>
            <a:pPr algn="ctr" fontAlgn="base"/>
            <a:r>
              <a:rPr lang="ru-RU" i="1" dirty="0"/>
              <a:t>-на </a:t>
            </a:r>
            <a:r>
              <a:rPr lang="ru-RU" i="1" dirty="0" err="1"/>
              <a:t>кухні</a:t>
            </a:r>
            <a:r>
              <a:rPr lang="ru-RU" i="1" dirty="0"/>
              <a:t>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постилити</a:t>
            </a:r>
            <a:r>
              <a:rPr lang="ru-RU" i="1" dirty="0"/>
              <a:t> </a:t>
            </a:r>
            <a:r>
              <a:rPr lang="ru-RU" i="1" dirty="0" err="1"/>
              <a:t>фактурний</a:t>
            </a:r>
            <a:r>
              <a:rPr lang="ru-RU" i="1" dirty="0"/>
              <a:t> </a:t>
            </a:r>
            <a:r>
              <a:rPr lang="ru-RU" i="1" dirty="0" err="1"/>
              <a:t>лінолеум</a:t>
            </a:r>
            <a:r>
              <a:rPr lang="ru-RU" i="1" dirty="0"/>
              <a:t>, </a:t>
            </a:r>
            <a:r>
              <a:rPr lang="ru-RU" i="1" dirty="0" err="1"/>
              <a:t>він</a:t>
            </a:r>
            <a:r>
              <a:rPr lang="ru-RU" i="1" dirty="0"/>
              <a:t> не </a:t>
            </a:r>
            <a:r>
              <a:rPr lang="ru-RU" i="1" dirty="0" err="1"/>
              <a:t>дуже</a:t>
            </a:r>
            <a:r>
              <a:rPr lang="ru-RU" i="1" dirty="0"/>
              <a:t> </a:t>
            </a:r>
            <a:r>
              <a:rPr lang="ru-RU" i="1" dirty="0" err="1"/>
              <a:t>ковзає</a:t>
            </a:r>
            <a:r>
              <a:rPr lang="ru-RU" i="1" dirty="0"/>
              <a:t>,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витримує</a:t>
            </a:r>
            <a:r>
              <a:rPr lang="ru-RU" i="1" dirty="0"/>
              <a:t> абсолютно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випробування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;</a:t>
            </a:r>
          </a:p>
          <a:p>
            <a:pPr algn="ctr" fontAlgn="base"/>
            <a:r>
              <a:rPr lang="uk-UA" i="1" dirty="0" err="1"/>
              <a:t>-розетки</a:t>
            </a:r>
            <a:r>
              <a:rPr lang="uk-UA" i="1" dirty="0"/>
              <a:t> не повинні бути доступні для дітей;</a:t>
            </a:r>
          </a:p>
          <a:p>
            <a:pPr algn="ctr" fontAlgn="base"/>
            <a:r>
              <a:rPr lang="uk-UA" i="1" dirty="0" err="1"/>
              <a:t>-всі</a:t>
            </a:r>
            <a:r>
              <a:rPr lang="uk-UA" i="1" dirty="0"/>
              <a:t> шнури від побутової техніки слід прибрати;</a:t>
            </a:r>
          </a:p>
          <a:p>
            <a:pPr algn="ctr" fontAlgn="base"/>
            <a:r>
              <a:rPr lang="uk-UA" i="1" dirty="0"/>
              <a:t>-</a:t>
            </a:r>
            <a:r>
              <a:rPr lang="ru-RU" i="1" dirty="0"/>
              <a:t>при </a:t>
            </a:r>
            <a:r>
              <a:rPr lang="ru-RU" i="1" dirty="0" err="1"/>
              <a:t>придбанні</a:t>
            </a:r>
            <a:r>
              <a:rPr lang="ru-RU" i="1" dirty="0"/>
              <a:t> </a:t>
            </a:r>
            <a:r>
              <a:rPr lang="ru-RU" i="1" dirty="0" err="1"/>
              <a:t>нових</a:t>
            </a:r>
            <a:r>
              <a:rPr lang="ru-RU" i="1" dirty="0"/>
              <a:t> </a:t>
            </a:r>
            <a:r>
              <a:rPr lang="ru-RU" i="1" dirty="0" err="1"/>
              <a:t>кухонних</a:t>
            </a:r>
            <a:r>
              <a:rPr lang="ru-RU" i="1" dirty="0"/>
              <a:t> </a:t>
            </a:r>
            <a:r>
              <a:rPr lang="ru-RU" i="1" dirty="0" err="1"/>
              <a:t>гаджетів</a:t>
            </a:r>
            <a:r>
              <a:rPr lang="ru-RU" i="1" dirty="0"/>
              <a:t>, </a:t>
            </a:r>
            <a:r>
              <a:rPr lang="ru-RU" i="1" dirty="0" err="1"/>
              <a:t>краще</a:t>
            </a:r>
            <a:r>
              <a:rPr lang="ru-RU" i="1" dirty="0"/>
              <a:t> </a:t>
            </a:r>
            <a:r>
              <a:rPr lang="ru-RU" i="1" dirty="0" err="1"/>
              <a:t>вибрати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, в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є</a:t>
            </a:r>
            <a:r>
              <a:rPr lang="ru-RU" i="1" dirty="0"/>
              <a:t>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i="1" dirty="0" err="1"/>
              <a:t>батьківського</a:t>
            </a:r>
            <a:r>
              <a:rPr lang="ru-RU" i="1" dirty="0"/>
              <a:t> контролю, вона </a:t>
            </a:r>
            <a:r>
              <a:rPr lang="ru-RU" i="1" dirty="0" err="1"/>
              <a:t>ніколи</a:t>
            </a:r>
            <a:r>
              <a:rPr lang="ru-RU" i="1" dirty="0"/>
              <a:t> не буде </a:t>
            </a:r>
            <a:r>
              <a:rPr lang="ru-RU" i="1" dirty="0" err="1"/>
              <a:t>зайвою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1124744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err="1">
                <a:solidFill>
                  <a:srgbClr val="7030A0"/>
                </a:solidFill>
                <a:latin typeface="+mj-lt"/>
              </a:rPr>
              <a:t>Дитяча</a:t>
            </a:r>
            <a:r>
              <a:rPr lang="ru-RU" sz="2400" b="1" i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ctr" fontAlgn="base"/>
            <a:r>
              <a:rPr lang="ru-RU" sz="2000" i="1" dirty="0"/>
              <a:t>-</a:t>
            </a:r>
            <a:r>
              <a:rPr lang="ru-RU" sz="2000" i="1" dirty="0" err="1"/>
              <a:t>Меблі</a:t>
            </a:r>
            <a:r>
              <a:rPr lang="ru-RU" sz="2000" i="1" dirty="0"/>
              <a:t> в </a:t>
            </a:r>
            <a:r>
              <a:rPr lang="ru-RU" sz="2000" i="1" dirty="0" err="1"/>
              <a:t>такій</a:t>
            </a:r>
            <a:r>
              <a:rPr lang="ru-RU" sz="2000" i="1" dirty="0"/>
              <a:t> </a:t>
            </a:r>
            <a:r>
              <a:rPr lang="ru-RU" sz="2000" i="1" dirty="0" err="1"/>
              <a:t>кімнаті</a:t>
            </a:r>
            <a:r>
              <a:rPr lang="ru-RU" sz="2000" i="1" dirty="0"/>
              <a:t> </a:t>
            </a:r>
            <a:r>
              <a:rPr lang="ru-RU" sz="2000" i="1" dirty="0" err="1"/>
              <a:t>повинні</a:t>
            </a:r>
            <a:r>
              <a:rPr lang="ru-RU" sz="2000" i="1" dirty="0"/>
              <a:t> бути без </a:t>
            </a:r>
            <a:r>
              <a:rPr lang="ru-RU" sz="2000" i="1" dirty="0" err="1"/>
              <a:t>гострих</a:t>
            </a:r>
            <a:r>
              <a:rPr lang="ru-RU" sz="2000" i="1" dirty="0"/>
              <a:t> </a:t>
            </a:r>
            <a:r>
              <a:rPr lang="ru-RU" sz="2000" i="1" dirty="0" err="1"/>
              <a:t>кутів</a:t>
            </a:r>
            <a:r>
              <a:rPr lang="ru-RU" sz="2000" i="1" dirty="0"/>
              <a:t>;</a:t>
            </a:r>
          </a:p>
          <a:p>
            <a:pPr algn="ctr" fontAlgn="base">
              <a:buFontTx/>
              <a:buChar char="-"/>
            </a:pPr>
            <a:r>
              <a:rPr lang="ru-RU" sz="2000" i="1" dirty="0" err="1"/>
              <a:t>якщо</a:t>
            </a:r>
            <a:r>
              <a:rPr lang="ru-RU" sz="2000" i="1" dirty="0"/>
              <a:t> в </a:t>
            </a:r>
            <a:r>
              <a:rPr lang="ru-RU" sz="2000" i="1" dirty="0" err="1"/>
              <a:t>дитячій</a:t>
            </a:r>
            <a:r>
              <a:rPr lang="ru-RU" sz="2000" i="1" dirty="0"/>
              <a:t> </a:t>
            </a:r>
            <a:r>
              <a:rPr lang="ru-RU" sz="2000" i="1" dirty="0" err="1"/>
              <a:t>кімнаті</a:t>
            </a:r>
            <a:r>
              <a:rPr lang="ru-RU" sz="2000" i="1" dirty="0"/>
              <a:t> </a:t>
            </a:r>
            <a:r>
              <a:rPr lang="ru-RU" sz="2000" i="1" dirty="0" err="1"/>
              <a:t>присутні</a:t>
            </a:r>
            <a:r>
              <a:rPr lang="ru-RU" sz="2000" i="1" dirty="0"/>
              <a:t> розетки, то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обов’язково</a:t>
            </a:r>
            <a:r>
              <a:rPr lang="ru-RU" sz="2000" i="1" dirty="0"/>
              <a:t> </a:t>
            </a:r>
            <a:r>
              <a:rPr lang="ru-RU" sz="2000" i="1" dirty="0" err="1"/>
              <a:t>варто</a:t>
            </a:r>
            <a:r>
              <a:rPr lang="ru-RU" sz="2000" i="1" dirty="0"/>
              <a:t> </a:t>
            </a:r>
            <a:r>
              <a:rPr lang="ru-RU" sz="2000" i="1" dirty="0" err="1"/>
              <a:t>закрити</a:t>
            </a:r>
            <a:r>
              <a:rPr lang="ru-RU" sz="2000" i="1" dirty="0"/>
              <a:t> заглушками. </a:t>
            </a:r>
          </a:p>
          <a:p>
            <a:pPr algn="ctr" fontAlgn="base">
              <a:buFontTx/>
              <a:buChar char="-"/>
            </a:pPr>
            <a:r>
              <a:rPr lang="ru-RU" sz="2000" i="1" dirty="0" err="1"/>
              <a:t>джерело</a:t>
            </a:r>
            <a:r>
              <a:rPr lang="ru-RU" sz="2000" i="1" dirty="0"/>
              <a:t> </a:t>
            </a:r>
            <a:r>
              <a:rPr lang="ru-RU" sz="2000" i="1" dirty="0" err="1"/>
              <a:t>світла</a:t>
            </a:r>
            <a:r>
              <a:rPr lang="ru-RU" sz="2000" i="1" dirty="0"/>
              <a:t> в </a:t>
            </a:r>
            <a:r>
              <a:rPr lang="ru-RU" sz="2000" i="1" dirty="0" err="1"/>
              <a:t>дитячій</a:t>
            </a:r>
            <a:r>
              <a:rPr lang="ru-RU" sz="2000" i="1" dirty="0"/>
              <a:t> повинно бути, </a:t>
            </a:r>
            <a:r>
              <a:rPr lang="ru-RU" sz="2000" i="1" dirty="0" err="1"/>
              <a:t>щоб</a:t>
            </a:r>
            <a:r>
              <a:rPr lang="ru-RU" sz="2000" i="1" dirty="0"/>
              <a:t> </a:t>
            </a:r>
            <a:r>
              <a:rPr lang="ru-RU" sz="2000" i="1" dirty="0" err="1"/>
              <a:t>дитина</a:t>
            </a:r>
            <a:r>
              <a:rPr lang="ru-RU" sz="2000" i="1" dirty="0"/>
              <a:t>, </a:t>
            </a:r>
            <a:r>
              <a:rPr lang="ru-RU" sz="2000" i="1" dirty="0" err="1"/>
              <a:t>прокинувшись</a:t>
            </a:r>
            <a:r>
              <a:rPr lang="ru-RU" sz="2000" i="1" dirty="0"/>
              <a:t> </a:t>
            </a:r>
            <a:r>
              <a:rPr lang="ru-RU" sz="2000" i="1" dirty="0" err="1"/>
              <a:t>вночі</a:t>
            </a:r>
            <a:r>
              <a:rPr lang="ru-RU" sz="2000" i="1" dirty="0"/>
              <a:t>, не </a:t>
            </a:r>
            <a:r>
              <a:rPr lang="ru-RU" sz="2000" i="1" dirty="0" err="1"/>
              <a:t>злякався</a:t>
            </a:r>
            <a:r>
              <a:rPr lang="ru-RU" sz="2000" i="1" dirty="0"/>
              <a:t>, </a:t>
            </a:r>
            <a:r>
              <a:rPr lang="ru-RU" sz="2000" i="1" dirty="0" err="1"/>
              <a:t>і</a:t>
            </a:r>
            <a:r>
              <a:rPr lang="ru-RU" sz="2000" i="1" dirty="0"/>
              <a:t> батькам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теж</a:t>
            </a:r>
            <a:r>
              <a:rPr lang="ru-RU" sz="2000" i="1" dirty="0"/>
              <a:t> буде на </a:t>
            </a:r>
            <a:r>
              <a:rPr lang="ru-RU" sz="2000" i="1" dirty="0" err="1"/>
              <a:t>користь</a:t>
            </a:r>
            <a:r>
              <a:rPr lang="ru-RU" sz="2000" i="1" dirty="0"/>
              <a:t>, </a:t>
            </a:r>
            <a:r>
              <a:rPr lang="ru-RU" sz="2000" i="1" dirty="0" err="1"/>
              <a:t>зручніше</a:t>
            </a:r>
            <a:r>
              <a:rPr lang="ru-RU" sz="2000" i="1" dirty="0"/>
              <a:t> буде </a:t>
            </a:r>
            <a:r>
              <a:rPr lang="ru-RU" sz="2000" i="1" dirty="0" err="1"/>
              <a:t>добиратися</a:t>
            </a:r>
            <a:r>
              <a:rPr lang="ru-RU" sz="2000" i="1" dirty="0"/>
              <a:t> до </a:t>
            </a:r>
            <a:r>
              <a:rPr lang="ru-RU" sz="2000" i="1" dirty="0" err="1"/>
              <a:t>ліжка</a:t>
            </a:r>
            <a:r>
              <a:rPr lang="ru-RU" sz="2000" i="1" dirty="0"/>
              <a:t> </a:t>
            </a:r>
            <a:r>
              <a:rPr lang="ru-RU" sz="2000" i="1" dirty="0" err="1"/>
              <a:t>малюка</a:t>
            </a:r>
            <a:r>
              <a:rPr lang="ru-RU" sz="2000" i="1" dirty="0"/>
              <a:t>. –</a:t>
            </a:r>
          </a:p>
          <a:p>
            <a:pPr algn="ctr" fontAlgn="base">
              <a:buFontTx/>
              <a:buChar char="-"/>
            </a:pPr>
            <a:r>
              <a:rPr lang="ru-RU" sz="2000" i="1" dirty="0" err="1"/>
              <a:t>Джерело</a:t>
            </a:r>
            <a:r>
              <a:rPr lang="ru-RU" sz="2000" i="1" dirty="0"/>
              <a:t> </a:t>
            </a:r>
            <a:r>
              <a:rPr lang="ru-RU" sz="2000" i="1" dirty="0" err="1"/>
              <a:t>світла</a:t>
            </a:r>
            <a:r>
              <a:rPr lang="ru-RU" sz="2000" i="1" dirty="0"/>
              <a:t> </a:t>
            </a:r>
            <a:r>
              <a:rPr lang="ru-RU" sz="2000" i="1" dirty="0" err="1"/>
              <a:t>слід</a:t>
            </a:r>
            <a:r>
              <a:rPr lang="ru-RU" sz="2000" i="1" dirty="0"/>
              <a:t> </a:t>
            </a:r>
            <a:r>
              <a:rPr lang="ru-RU" sz="2000" i="1" dirty="0" err="1"/>
              <a:t>вибрати</a:t>
            </a:r>
            <a:r>
              <a:rPr lang="ru-RU" sz="2000" i="1" dirty="0"/>
              <a:t> </a:t>
            </a:r>
            <a:r>
              <a:rPr lang="ru-RU" sz="2000" i="1" dirty="0" err="1"/>
              <a:t>більш</a:t>
            </a:r>
            <a:r>
              <a:rPr lang="ru-RU" sz="2000" i="1" dirty="0"/>
              <a:t> </a:t>
            </a:r>
            <a:r>
              <a:rPr lang="ru-RU" sz="2000" i="1" dirty="0" err="1"/>
              <a:t>безпечне</a:t>
            </a:r>
            <a:r>
              <a:rPr lang="ru-RU" sz="2000" i="1" dirty="0"/>
              <a:t>, без </a:t>
            </a:r>
            <a:r>
              <a:rPr lang="ru-RU" sz="2000" i="1" dirty="0" err="1"/>
              <a:t>гострих</a:t>
            </a:r>
            <a:r>
              <a:rPr lang="ru-RU" sz="2000" i="1" dirty="0"/>
              <a:t> </a:t>
            </a:r>
            <a:r>
              <a:rPr lang="ru-RU" sz="2000" i="1" dirty="0" err="1"/>
              <a:t>кутів</a:t>
            </a:r>
            <a:r>
              <a:rPr lang="ru-RU" sz="2000" i="1" dirty="0"/>
              <a:t> </a:t>
            </a:r>
            <a:r>
              <a:rPr lang="ru-RU" sz="2000" i="1" dirty="0" err="1"/>
              <a:t>і</a:t>
            </a:r>
            <a:r>
              <a:rPr lang="ru-RU" sz="2000" i="1" dirty="0"/>
              <a:t> </a:t>
            </a:r>
            <a:r>
              <a:rPr lang="ru-RU" sz="2000" i="1" dirty="0" err="1"/>
              <a:t>з</a:t>
            </a:r>
            <a:r>
              <a:rPr lang="ru-RU" sz="2000" i="1" dirty="0"/>
              <a:t> </a:t>
            </a:r>
            <a:r>
              <a:rPr lang="ru-RU" sz="2000" i="1" dirty="0" err="1"/>
              <a:t>міцною</a:t>
            </a:r>
            <a:r>
              <a:rPr lang="ru-RU" sz="2000" i="1" dirty="0"/>
              <a:t> </a:t>
            </a:r>
            <a:r>
              <a:rPr lang="ru-RU" sz="2000" i="1" dirty="0" err="1"/>
              <a:t>конструкцією</a:t>
            </a:r>
            <a:r>
              <a:rPr lang="ru-RU" sz="2000" i="1" dirty="0"/>
              <a:t>, </a:t>
            </a:r>
            <a:r>
              <a:rPr lang="ru-RU" sz="2000" i="1" dirty="0" err="1"/>
              <a:t>бажано</a:t>
            </a:r>
            <a:r>
              <a:rPr lang="ru-RU" sz="2000" i="1" dirty="0"/>
              <a:t> </a:t>
            </a:r>
            <a:r>
              <a:rPr lang="ru-RU" sz="2000" i="1" dirty="0" err="1"/>
              <a:t>з</a:t>
            </a:r>
            <a:r>
              <a:rPr lang="ru-RU" sz="2000" i="1" dirty="0"/>
              <a:t> </a:t>
            </a:r>
            <a:r>
              <a:rPr lang="ru-RU" sz="2000" i="1" dirty="0" err="1"/>
              <a:t>натуральних</a:t>
            </a:r>
            <a:r>
              <a:rPr lang="ru-RU" sz="2000" i="1" dirty="0"/>
              <a:t> </a:t>
            </a:r>
            <a:r>
              <a:rPr lang="ru-RU" sz="2000" i="1" dirty="0" err="1"/>
              <a:t>матеріалів</a:t>
            </a:r>
            <a:r>
              <a:rPr lang="ru-RU" sz="2000" i="1" dirty="0"/>
              <a:t>.</a:t>
            </a:r>
          </a:p>
          <a:p>
            <a:pPr algn="ctr" fontAlgn="base"/>
            <a:r>
              <a:rPr lang="ru-RU" sz="2000" i="1" dirty="0"/>
              <a:t>-</a:t>
            </a:r>
            <a:r>
              <a:rPr lang="ru-RU" sz="2000" i="1" dirty="0" err="1"/>
              <a:t>щоб</a:t>
            </a:r>
            <a:r>
              <a:rPr lang="ru-RU" sz="2000" i="1" dirty="0"/>
              <a:t> </a:t>
            </a:r>
            <a:r>
              <a:rPr lang="ru-RU" sz="2000" i="1" dirty="0" err="1"/>
              <a:t>дитина</a:t>
            </a:r>
            <a:r>
              <a:rPr lang="ru-RU" sz="2000" i="1" dirty="0"/>
              <a:t> </a:t>
            </a:r>
            <a:r>
              <a:rPr lang="ru-RU" sz="2000" i="1" dirty="0" err="1"/>
              <a:t>спокійно</a:t>
            </a:r>
            <a:r>
              <a:rPr lang="ru-RU" sz="2000" i="1" dirty="0"/>
              <a:t> могла </a:t>
            </a:r>
            <a:r>
              <a:rPr lang="ru-RU" sz="2000" i="1" dirty="0" err="1"/>
              <a:t>насолоджуватися</a:t>
            </a:r>
            <a:r>
              <a:rPr lang="ru-RU" sz="2000" i="1" dirty="0"/>
              <a:t> видом </a:t>
            </a:r>
            <a:r>
              <a:rPr lang="ru-RU" sz="2000" i="1" dirty="0" err="1"/>
              <a:t>з</a:t>
            </a:r>
            <a:r>
              <a:rPr lang="ru-RU" sz="2000" i="1" dirty="0"/>
              <a:t> </a:t>
            </a:r>
            <a:r>
              <a:rPr lang="ru-RU" sz="2000" i="1" dirty="0" err="1"/>
              <a:t>вікна</a:t>
            </a:r>
            <a:r>
              <a:rPr lang="ru-RU" sz="2000" i="1" dirty="0"/>
              <a:t>, а батьки при </a:t>
            </a:r>
            <a:r>
              <a:rPr lang="ru-RU" sz="2000" i="1" dirty="0" err="1"/>
              <a:t>цьому</a:t>
            </a:r>
            <a:r>
              <a:rPr lang="ru-RU" sz="2000" i="1" dirty="0"/>
              <a:t> не переживали, </a:t>
            </a:r>
            <a:r>
              <a:rPr lang="ru-RU" sz="2000" i="1" dirty="0" err="1"/>
              <a:t>потрібно</a:t>
            </a:r>
            <a:r>
              <a:rPr lang="ru-RU" sz="2000" i="1" dirty="0"/>
              <a:t> </a:t>
            </a:r>
            <a:r>
              <a:rPr lang="ru-RU" sz="2000" i="1" dirty="0" err="1"/>
              <a:t>поставити</a:t>
            </a:r>
            <a:r>
              <a:rPr lang="ru-RU" sz="2000" i="1" dirty="0"/>
              <a:t> на </a:t>
            </a:r>
            <a:r>
              <a:rPr lang="ru-RU" sz="2000" i="1" dirty="0" err="1"/>
              <a:t>вікна</a:t>
            </a:r>
            <a:r>
              <a:rPr lang="ru-RU" sz="2000" i="1" dirty="0"/>
              <a:t> </a:t>
            </a:r>
            <a:r>
              <a:rPr lang="ru-RU" sz="2000" i="1" dirty="0" err="1"/>
              <a:t>спеціальний</a:t>
            </a:r>
            <a:r>
              <a:rPr lang="ru-RU" sz="2000" i="1" dirty="0"/>
              <a:t> дитячий замок 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196752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>
                <a:solidFill>
                  <a:srgbClr val="7030A0"/>
                </a:solidFill>
                <a:latin typeface="+mj-lt"/>
              </a:rPr>
              <a:t>Ванна </a:t>
            </a:r>
            <a:r>
              <a:rPr lang="ru-RU" sz="2400" b="1" i="1" dirty="0" err="1">
                <a:solidFill>
                  <a:srgbClr val="7030A0"/>
                </a:solidFill>
                <a:latin typeface="+mj-lt"/>
              </a:rPr>
              <a:t>кімната</a:t>
            </a:r>
            <a:r>
              <a:rPr lang="ru-RU" sz="2400" b="1" i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ctr" fontAlgn="base"/>
            <a:r>
              <a:rPr lang="ru-RU" sz="2000" dirty="0"/>
              <a:t>У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</a:t>
            </a:r>
            <a:r>
              <a:rPr lang="ru-RU" sz="2000" dirty="0" err="1"/>
              <a:t>траплялася</a:t>
            </a:r>
            <a:r>
              <a:rPr lang="ru-RU" sz="2000" dirty="0"/>
              <a:t> </a:t>
            </a:r>
            <a:r>
              <a:rPr lang="ru-RU" sz="2000" dirty="0" err="1"/>
              <a:t>ситуація</a:t>
            </a:r>
            <a:r>
              <a:rPr lang="ru-RU" sz="2000" dirty="0"/>
              <a:t>, в </a:t>
            </a:r>
            <a:r>
              <a:rPr lang="ru-RU" sz="2000" dirty="0" err="1"/>
              <a:t>якій</a:t>
            </a:r>
            <a:r>
              <a:rPr lang="ru-RU" sz="2000" dirty="0"/>
              <a:t> вони </a:t>
            </a:r>
            <a:r>
              <a:rPr lang="ru-RU" sz="2000" dirty="0" err="1"/>
              <a:t>відволікалися</a:t>
            </a:r>
            <a:r>
              <a:rPr lang="ru-RU" sz="2000" dirty="0"/>
              <a:t> на </a:t>
            </a:r>
            <a:r>
              <a:rPr lang="ru-RU" sz="2000" dirty="0" err="1"/>
              <a:t>телефонний</a:t>
            </a:r>
            <a:r>
              <a:rPr lang="ru-RU" sz="2000" dirty="0"/>
              <a:t> </a:t>
            </a:r>
            <a:r>
              <a:rPr lang="ru-RU" sz="2000" dirty="0" err="1"/>
              <a:t>дзвінок</a:t>
            </a:r>
            <a:r>
              <a:rPr lang="ru-RU" sz="2000" dirty="0"/>
              <a:t>, а </a:t>
            </a:r>
            <a:r>
              <a:rPr lang="ru-RU" sz="2000" dirty="0" err="1"/>
              <a:t>їх</a:t>
            </a:r>
            <a:r>
              <a:rPr lang="ru-RU" sz="2000" dirty="0"/>
              <a:t> чадо </a:t>
            </a:r>
            <a:r>
              <a:rPr lang="ru-RU" sz="2000" dirty="0" err="1"/>
              <a:t>закривалося</a:t>
            </a:r>
            <a:r>
              <a:rPr lang="ru-RU" sz="2000" dirty="0"/>
              <a:t> в </a:t>
            </a:r>
            <a:r>
              <a:rPr lang="ru-RU" sz="2000" dirty="0" err="1"/>
              <a:t>ванній</a:t>
            </a:r>
            <a:r>
              <a:rPr lang="ru-RU" sz="2000" dirty="0"/>
              <a:t>. Для </a:t>
            </a:r>
            <a:r>
              <a:rPr lang="ru-RU" sz="2000" dirty="0" err="1"/>
              <a:t>зручності</a:t>
            </a:r>
            <a:r>
              <a:rPr lang="ru-RU" sz="2000" dirty="0"/>
              <a:t>,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встановити</a:t>
            </a:r>
            <a:r>
              <a:rPr lang="ru-RU" sz="2000" dirty="0"/>
              <a:t> </a:t>
            </a:r>
            <a:r>
              <a:rPr lang="ru-RU" sz="2000" dirty="0" err="1"/>
              <a:t>спеціальний</a:t>
            </a:r>
            <a:r>
              <a:rPr lang="ru-RU" sz="2000" dirty="0"/>
              <a:t> замок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захистом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замикання</a:t>
            </a:r>
            <a:r>
              <a:rPr lang="ru-RU" sz="2000" dirty="0"/>
              <a:t>.</a:t>
            </a:r>
          </a:p>
          <a:p>
            <a:pPr algn="ctr" fontAlgn="base"/>
            <a:r>
              <a:rPr lang="ru-RU" sz="2000" dirty="0" err="1"/>
              <a:t>Під</a:t>
            </a:r>
            <a:r>
              <a:rPr lang="ru-RU" sz="2000" dirty="0"/>
              <a:t> час самого </a:t>
            </a:r>
            <a:r>
              <a:rPr lang="ru-RU" sz="2000" dirty="0" err="1"/>
              <a:t>купання</a:t>
            </a:r>
            <a:r>
              <a:rPr lang="ru-RU" sz="2000" dirty="0"/>
              <a:t>, </a:t>
            </a:r>
            <a:r>
              <a:rPr lang="ru-RU" sz="2000" dirty="0" err="1"/>
              <a:t>крихту</a:t>
            </a:r>
            <a:r>
              <a:rPr lang="ru-RU" sz="2000" dirty="0"/>
              <a:t> так само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чекати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небезпеки</a:t>
            </a:r>
            <a:r>
              <a:rPr lang="ru-RU" sz="2000" dirty="0"/>
              <a:t> - </a:t>
            </a:r>
            <a:r>
              <a:rPr lang="ru-RU" sz="2000" dirty="0" err="1"/>
              <a:t>дитина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посковзнутися</a:t>
            </a:r>
            <a:r>
              <a:rPr lang="ru-RU" sz="2000" dirty="0"/>
              <a:t> у </a:t>
            </a:r>
            <a:r>
              <a:rPr lang="ru-RU" sz="2000" dirty="0" err="1"/>
              <a:t>ванній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в </a:t>
            </a:r>
            <a:r>
              <a:rPr lang="ru-RU" sz="2000" dirty="0" err="1"/>
              <a:t>душовій</a:t>
            </a:r>
            <a:r>
              <a:rPr lang="ru-RU" sz="2000" dirty="0"/>
              <a:t> </a:t>
            </a:r>
            <a:r>
              <a:rPr lang="ru-RU" sz="2000" dirty="0" err="1"/>
              <a:t>кабіні</a:t>
            </a:r>
            <a:r>
              <a:rPr lang="ru-RU" sz="2000" dirty="0"/>
              <a:t>,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уникнути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, батькам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взяти</a:t>
            </a:r>
            <a:r>
              <a:rPr lang="ru-RU" sz="2000" dirty="0"/>
              <a:t> на </a:t>
            </a:r>
            <a:r>
              <a:rPr lang="ru-RU" sz="2000" dirty="0" err="1"/>
              <a:t>озброєння</a:t>
            </a:r>
            <a:r>
              <a:rPr lang="ru-RU" sz="2000" dirty="0"/>
              <a:t> </a:t>
            </a:r>
            <a:r>
              <a:rPr lang="ru-RU" sz="2000" dirty="0" err="1"/>
              <a:t>таку</a:t>
            </a:r>
            <a:r>
              <a:rPr lang="ru-RU" sz="2000" dirty="0"/>
              <a:t> </a:t>
            </a:r>
            <a:r>
              <a:rPr lang="ru-RU" sz="2000" dirty="0" err="1"/>
              <a:t>пораду</a:t>
            </a:r>
            <a:r>
              <a:rPr lang="ru-RU" sz="2000" dirty="0"/>
              <a:t> -</a:t>
            </a:r>
            <a:r>
              <a:rPr lang="ru-RU" sz="2000" dirty="0" err="1"/>
              <a:t>покласти</a:t>
            </a:r>
            <a:r>
              <a:rPr lang="ru-RU" sz="2000" dirty="0"/>
              <a:t> в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купання</a:t>
            </a:r>
            <a:r>
              <a:rPr lang="ru-RU" sz="2000" dirty="0"/>
              <a:t> </a:t>
            </a:r>
            <a:r>
              <a:rPr lang="ru-RU" sz="2000" dirty="0" err="1"/>
              <a:t>килимок</a:t>
            </a:r>
            <a:r>
              <a:rPr lang="ru-RU" sz="2000" dirty="0"/>
              <a:t> на липучках. </a:t>
            </a:r>
          </a:p>
          <a:p>
            <a:pPr algn="ctr" fontAlgn="base"/>
            <a:r>
              <a:rPr lang="ru-RU" sz="2000" dirty="0"/>
              <a:t>До </a:t>
            </a:r>
            <a:r>
              <a:rPr lang="ru-RU" sz="2000" dirty="0" err="1"/>
              <a:t>кранів</a:t>
            </a:r>
            <a:r>
              <a:rPr lang="ru-RU" sz="2000" dirty="0"/>
              <a:t> </a:t>
            </a:r>
            <a:r>
              <a:rPr lang="ru-RU" sz="2000" dirty="0" err="1"/>
              <a:t>діточок</a:t>
            </a:r>
            <a:r>
              <a:rPr lang="ru-RU" sz="2000" dirty="0"/>
              <a:t> </a:t>
            </a:r>
            <a:r>
              <a:rPr lang="ru-RU" sz="2000" dirty="0" err="1"/>
              <a:t>теж</a:t>
            </a:r>
            <a:r>
              <a:rPr lang="ru-RU" sz="2000" dirty="0"/>
              <a:t> </a:t>
            </a:r>
            <a:r>
              <a:rPr lang="ru-RU" sz="2000" dirty="0" err="1"/>
              <a:t>бажано</a:t>
            </a:r>
            <a:r>
              <a:rPr lang="ru-RU" sz="2000" dirty="0"/>
              <a:t> не </a:t>
            </a:r>
            <a:r>
              <a:rPr lang="ru-RU" sz="2000" dirty="0" err="1"/>
              <a:t>допускати</a:t>
            </a:r>
            <a:r>
              <a:rPr lang="ru-RU" sz="2000" dirty="0"/>
              <a:t>, 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допоможе</a:t>
            </a:r>
            <a:r>
              <a:rPr lang="ru-RU" sz="2000" dirty="0"/>
              <a:t> </a:t>
            </a:r>
            <a:r>
              <a:rPr lang="ru-RU" sz="2000" dirty="0" err="1"/>
              <a:t>спеціальний</a:t>
            </a:r>
            <a:r>
              <a:rPr lang="ru-RU" sz="2000" dirty="0"/>
              <a:t> </a:t>
            </a:r>
            <a:r>
              <a:rPr lang="ru-RU" sz="2000" dirty="0" err="1"/>
              <a:t>м’який</a:t>
            </a:r>
            <a:r>
              <a:rPr lang="ru-RU" sz="2000" dirty="0"/>
              <a:t> кожух.</a:t>
            </a:r>
          </a:p>
          <a:p>
            <a:pPr algn="ctr" fontAlgn="base"/>
            <a:r>
              <a:rPr lang="ru-RU" sz="2000" dirty="0" err="1"/>
              <a:t>Якщо</a:t>
            </a:r>
            <a:r>
              <a:rPr lang="ru-RU" sz="2000" dirty="0"/>
              <a:t> ванна </a:t>
            </a:r>
            <a:r>
              <a:rPr lang="ru-RU" sz="2000" dirty="0" err="1"/>
              <a:t>кімната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санвузол</a:t>
            </a:r>
            <a:r>
              <a:rPr lang="ru-RU" sz="2000" dirty="0"/>
              <a:t> </a:t>
            </a:r>
            <a:r>
              <a:rPr lang="ru-RU" sz="2000" dirty="0" err="1"/>
              <a:t>суміщений</a:t>
            </a:r>
            <a:r>
              <a:rPr lang="ru-RU" sz="2000" dirty="0"/>
              <a:t>, то </a:t>
            </a:r>
            <a:r>
              <a:rPr lang="ru-RU" sz="2000" dirty="0" err="1"/>
              <a:t>кращим</a:t>
            </a:r>
            <a:r>
              <a:rPr lang="ru-RU" sz="2000" dirty="0"/>
              <a:t> </a:t>
            </a:r>
            <a:r>
              <a:rPr lang="ru-RU" sz="2000" dirty="0" err="1"/>
              <a:t>рішенням</a:t>
            </a:r>
            <a:r>
              <a:rPr lang="ru-RU" sz="2000" dirty="0"/>
              <a:t> буде </a:t>
            </a:r>
            <a:r>
              <a:rPr lang="ru-RU" sz="2000" dirty="0" err="1"/>
              <a:t>заблокувати</a:t>
            </a:r>
            <a:r>
              <a:rPr lang="ru-RU" sz="2000" dirty="0"/>
              <a:t> </a:t>
            </a:r>
            <a:r>
              <a:rPr lang="ru-RU" sz="2000" dirty="0" err="1"/>
              <a:t>кришку</a:t>
            </a:r>
            <a:r>
              <a:rPr lang="ru-RU" sz="2000" dirty="0"/>
              <a:t> </a:t>
            </a:r>
            <a:r>
              <a:rPr lang="ru-RU" sz="2000" dirty="0" err="1"/>
              <a:t>унітазу</a:t>
            </a:r>
            <a:r>
              <a:rPr lang="ru-RU" sz="2000" dirty="0"/>
              <a:t> </a:t>
            </a:r>
            <a:r>
              <a:rPr lang="ru-RU" sz="2000" dirty="0" err="1"/>
              <a:t>знімним</a:t>
            </a:r>
            <a:r>
              <a:rPr lang="ru-RU" sz="2000" dirty="0"/>
              <a:t> замком.</a:t>
            </a:r>
          </a:p>
          <a:p>
            <a:pPr algn="ctr" fontAlgn="base"/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малюк</a:t>
            </a:r>
            <a:r>
              <a:rPr lang="ru-RU" sz="2000" dirty="0"/>
              <a:t> не впав </a:t>
            </a:r>
            <a:r>
              <a:rPr lang="ru-RU" sz="2000" dirty="0" err="1"/>
              <a:t>і</a:t>
            </a:r>
            <a:r>
              <a:rPr lang="ru-RU" sz="2000" dirty="0"/>
              <a:t> не </a:t>
            </a:r>
            <a:r>
              <a:rPr lang="ru-RU" sz="2000" dirty="0" err="1"/>
              <a:t>вдарився</a:t>
            </a:r>
            <a:r>
              <a:rPr lang="ru-RU" sz="2000" dirty="0"/>
              <a:t> об </a:t>
            </a:r>
            <a:r>
              <a:rPr lang="ru-RU" sz="2000" dirty="0" err="1"/>
              <a:t>кахель</a:t>
            </a:r>
            <a:r>
              <a:rPr lang="ru-RU" sz="2000" dirty="0"/>
              <a:t>,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приклеїти</a:t>
            </a:r>
            <a:r>
              <a:rPr lang="ru-RU" sz="2000" dirty="0"/>
              <a:t> на </a:t>
            </a:r>
            <a:r>
              <a:rPr lang="ru-RU" sz="2000" dirty="0" err="1"/>
              <a:t>підлогу</a:t>
            </a:r>
            <a:r>
              <a:rPr lang="ru-RU" sz="2000" dirty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смуги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дадуть</a:t>
            </a:r>
            <a:r>
              <a:rPr lang="ru-RU" sz="2000" dirty="0"/>
              <a:t> чаду </a:t>
            </a:r>
            <a:r>
              <a:rPr lang="ru-RU" sz="2000" dirty="0" err="1"/>
              <a:t>ковзати</a:t>
            </a:r>
            <a:r>
              <a:rPr lang="ru-RU" sz="2000" dirty="0"/>
              <a:t> по </a:t>
            </a:r>
            <a:r>
              <a:rPr lang="ru-RU" sz="2000" dirty="0" err="1"/>
              <a:t>поверхні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8712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err="1">
                <a:solidFill>
                  <a:srgbClr val="7030A0"/>
                </a:solidFill>
                <a:latin typeface="+mj-lt"/>
              </a:rPr>
              <a:t>Діти</a:t>
            </a:r>
            <a:r>
              <a:rPr lang="ru-RU" sz="24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+mj-lt"/>
              </a:rPr>
              <a:t>і</a:t>
            </a:r>
            <a:r>
              <a:rPr lang="ru-RU" sz="24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+mj-lt"/>
              </a:rPr>
              <a:t>вікна</a:t>
            </a:r>
            <a:r>
              <a:rPr lang="ru-RU" sz="2400" b="1" i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ctr" fontAlgn="base"/>
            <a:r>
              <a:rPr lang="ru-RU" dirty="0"/>
              <a:t>     Коли </a:t>
            </a:r>
            <a:r>
              <a:rPr lang="ru-RU" dirty="0" err="1"/>
              <a:t>настають</a:t>
            </a:r>
            <a:r>
              <a:rPr lang="ru-RU" dirty="0"/>
              <a:t> </a:t>
            </a:r>
            <a:r>
              <a:rPr lang="ru-RU" dirty="0" err="1"/>
              <a:t>теплі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починається</a:t>
            </a:r>
            <a:r>
              <a:rPr lang="ru-RU" dirty="0"/>
              <a:t> сезон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. І, на жаль, </a:t>
            </a:r>
            <a:r>
              <a:rPr lang="ru-RU" dirty="0" err="1"/>
              <a:t>він</a:t>
            </a:r>
            <a:r>
              <a:rPr lang="ru-RU" dirty="0"/>
              <a:t> приносить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нещасних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. </a:t>
            </a:r>
          </a:p>
          <a:p>
            <a:pPr algn="ctr" fontAlgn="base"/>
            <a:r>
              <a:rPr lang="uk-UA" b="1" i="1" dirty="0">
                <a:solidFill>
                  <a:srgbClr val="FF0000"/>
                </a:solidFill>
                <a:latin typeface="+mj-lt"/>
              </a:rPr>
              <a:t>Правила поведінки при відкритих вікнах:</a:t>
            </a:r>
            <a:endParaRPr lang="ru-RU" b="1" i="1" dirty="0">
              <a:solidFill>
                <a:srgbClr val="FF0000"/>
              </a:solidFill>
              <a:latin typeface="+mj-lt"/>
            </a:endParaRPr>
          </a:p>
          <a:p>
            <a:pPr algn="ctr" fontAlgn="base"/>
            <a:r>
              <a:rPr lang="ru-RU" dirty="0"/>
              <a:t>*В першу </a:t>
            </a:r>
            <a:r>
              <a:rPr lang="ru-RU" dirty="0" err="1"/>
              <a:t>чергу</a:t>
            </a:r>
            <a:r>
              <a:rPr lang="ru-RU" dirty="0"/>
              <a:t>,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одну в </a:t>
            </a:r>
            <a:r>
              <a:rPr lang="ru-RU" dirty="0" err="1"/>
              <a:t>кімнаті</a:t>
            </a:r>
            <a:r>
              <a:rPr lang="ru-RU" dirty="0"/>
              <a:t>, де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малюка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</a:t>
            </a:r>
          </a:p>
          <a:p>
            <a:pPr algn="ctr" fontAlgn="base"/>
            <a:r>
              <a:rPr lang="ru-RU" dirty="0"/>
              <a:t>*</a:t>
            </a:r>
            <a:r>
              <a:rPr lang="ru-RU" dirty="0" err="1"/>
              <a:t>Слід</a:t>
            </a:r>
            <a:r>
              <a:rPr lang="ru-RU" dirty="0"/>
              <a:t> перед початком сезону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на </a:t>
            </a:r>
            <a:r>
              <a:rPr lang="ru-RU" dirty="0" err="1"/>
              <a:t>справність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невиправних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та </a:t>
            </a:r>
            <a:r>
              <a:rPr lang="ru-RU" dirty="0" err="1"/>
              <a:t>самовільного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.</a:t>
            </a:r>
          </a:p>
          <a:p>
            <a:pPr algn="ctr" fontAlgn="base"/>
            <a:r>
              <a:rPr lang="ru-RU" dirty="0"/>
              <a:t>*</a:t>
            </a:r>
            <a:r>
              <a:rPr lang="ru-RU" dirty="0" err="1"/>
              <a:t>Якщо</a:t>
            </a:r>
            <a:r>
              <a:rPr lang="ru-RU" dirty="0"/>
              <a:t> все ж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в </a:t>
            </a:r>
            <a:r>
              <a:rPr lang="ru-RU" dirty="0" err="1"/>
              <a:t>кімнаті</a:t>
            </a:r>
            <a:r>
              <a:rPr lang="ru-RU" dirty="0"/>
              <a:t> одна,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провітрювання</a:t>
            </a:r>
            <a:r>
              <a:rPr lang="ru-RU" dirty="0"/>
              <a:t>, так вона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.</a:t>
            </a:r>
          </a:p>
          <a:p>
            <a:pPr algn="ctr" fontAlgn="base"/>
            <a:r>
              <a:rPr lang="ru-RU" dirty="0"/>
              <a:t>*Батькам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замки для про </a:t>
            </a:r>
            <a:r>
              <a:rPr lang="ru-RU" dirty="0" err="1"/>
              <a:t>вікон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ключем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, а ключ </a:t>
            </a:r>
            <a:r>
              <a:rPr lang="ru-RU" dirty="0" err="1"/>
              <a:t>забрати</a:t>
            </a:r>
            <a:r>
              <a:rPr lang="ru-RU" dirty="0"/>
              <a:t>.</a:t>
            </a:r>
          </a:p>
          <a:p>
            <a:pPr algn="ctr" fontAlgn="base"/>
            <a:r>
              <a:rPr lang="ru-RU" dirty="0"/>
              <a:t>*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за все не </a:t>
            </a:r>
            <a:r>
              <a:rPr lang="ru-RU" dirty="0" err="1"/>
              <a:t>показувати</a:t>
            </a:r>
            <a:r>
              <a:rPr lang="ru-RU" dirty="0"/>
              <a:t>, як </a:t>
            </a:r>
            <a:r>
              <a:rPr lang="ru-RU" dirty="0" err="1"/>
              <a:t>відкривається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закривається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, так як у них </a:t>
            </a:r>
            <a:r>
              <a:rPr lang="ru-RU" dirty="0" err="1"/>
              <a:t>відмінна</a:t>
            </a:r>
            <a:r>
              <a:rPr lang="ru-RU" dirty="0"/>
              <a:t> </a:t>
            </a:r>
            <a:r>
              <a:rPr lang="ru-RU" dirty="0" err="1"/>
              <a:t>пам’ять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маніпуляції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відвернути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цікаве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  <a:p>
            <a:pPr algn="ctr" fontAlgn="base"/>
            <a:r>
              <a:rPr lang="uk-UA" b="1" i="1" dirty="0">
                <a:solidFill>
                  <a:srgbClr val="FF0000"/>
                </a:solidFill>
                <a:latin typeface="+mj-lt"/>
              </a:rPr>
              <a:t>Дітям слід запам’ятати дуже важливе правило:</a:t>
            </a:r>
            <a:endParaRPr lang="ru-RU" b="1" i="1" dirty="0">
              <a:solidFill>
                <a:srgbClr val="FF0000"/>
              </a:solidFill>
              <a:latin typeface="+mj-lt"/>
            </a:endParaRPr>
          </a:p>
          <a:p>
            <a:pPr algn="ctr" fontAlgn="base"/>
            <a:r>
              <a:rPr lang="ru-RU" b="1" i="1" dirty="0" err="1">
                <a:solidFill>
                  <a:srgbClr val="002060"/>
                </a:solidFill>
              </a:rPr>
              <a:t>Небезпечно</a:t>
            </a:r>
            <a:r>
              <a:rPr lang="ru-RU" b="1" i="1" dirty="0">
                <a:solidFill>
                  <a:srgbClr val="002060"/>
                </a:solidFill>
              </a:rPr>
              <a:t> - </a:t>
            </a:r>
            <a:r>
              <a:rPr lang="ru-RU" b="1" i="1" dirty="0" err="1">
                <a:solidFill>
                  <a:srgbClr val="002060"/>
                </a:solidFill>
              </a:rPr>
              <a:t>відкрите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вікно</a:t>
            </a:r>
            <a:r>
              <a:rPr lang="ru-RU" b="1" i="1" dirty="0">
                <a:solidFill>
                  <a:srgbClr val="002060"/>
                </a:solidFill>
              </a:rPr>
              <a:t>, не </a:t>
            </a:r>
            <a:r>
              <a:rPr lang="ru-RU" b="1" i="1" dirty="0" err="1">
                <a:solidFill>
                  <a:srgbClr val="002060"/>
                </a:solidFill>
              </a:rPr>
              <a:t>потрібно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нього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визирати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ставати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підвіконня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  <a:p>
            <a:pPr algn="ctr" fontAlgn="base"/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малюк</a:t>
            </a:r>
            <a:r>
              <a:rPr lang="ru-RU" dirty="0"/>
              <a:t> </a:t>
            </a:r>
            <a:r>
              <a:rPr lang="ru-RU" dirty="0" err="1"/>
              <a:t>послухався</a:t>
            </a:r>
            <a:r>
              <a:rPr lang="ru-RU" dirty="0"/>
              <a:t> ради, </a:t>
            </a:r>
            <a:r>
              <a:rPr lang="ru-RU" dirty="0" err="1"/>
              <a:t>дорослі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нехтувати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правилами. Так само,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не </a:t>
            </a:r>
            <a:r>
              <a:rPr lang="ru-RU" dirty="0" err="1"/>
              <a:t>бачити</a:t>
            </a:r>
            <a:r>
              <a:rPr lang="ru-RU" dirty="0"/>
              <a:t>, як мама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тато</a:t>
            </a:r>
            <a:r>
              <a:rPr lang="ru-RU" dirty="0"/>
              <a:t> </a:t>
            </a:r>
            <a:r>
              <a:rPr lang="ru-RU" dirty="0" err="1"/>
              <a:t>миє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.</a:t>
            </a:r>
          </a:p>
          <a:p>
            <a:pPr algn="ctr" fontAlgn="base"/>
            <a:r>
              <a:rPr lang="ru-RU" b="1" i="1" dirty="0" err="1">
                <a:solidFill>
                  <a:srgbClr val="FF0000"/>
                </a:solidFill>
              </a:rPr>
              <a:t>Слід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пам’ятати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що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вікна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бувають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відкриті</a:t>
            </a:r>
            <a:r>
              <a:rPr lang="ru-RU" b="1" i="1" dirty="0">
                <a:solidFill>
                  <a:srgbClr val="FF0000"/>
                </a:solidFill>
              </a:rPr>
              <a:t> не </a:t>
            </a:r>
            <a:r>
              <a:rPr lang="ru-RU" b="1" i="1" dirty="0" err="1">
                <a:solidFill>
                  <a:srgbClr val="FF0000"/>
                </a:solidFill>
              </a:rPr>
              <a:t>тільки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вдома</a:t>
            </a:r>
            <a:r>
              <a:rPr lang="ru-RU" b="1" i="1" dirty="0">
                <a:solidFill>
                  <a:srgbClr val="FF0000"/>
                </a:solidFill>
              </a:rPr>
              <a:t>, тому </a:t>
            </a:r>
            <a:r>
              <a:rPr lang="ru-RU" b="1" i="1" dirty="0" err="1">
                <a:solidFill>
                  <a:srgbClr val="FF0000"/>
                </a:solidFill>
              </a:rPr>
              <a:t>дотримуватися</a:t>
            </a:r>
            <a:r>
              <a:rPr lang="ru-RU" b="1" i="1" dirty="0">
                <a:solidFill>
                  <a:srgbClr val="FF0000"/>
                </a:solidFill>
              </a:rPr>
              <a:t> правил </a:t>
            </a:r>
            <a:r>
              <a:rPr lang="ru-RU" b="1" i="1" dirty="0" err="1">
                <a:solidFill>
                  <a:srgbClr val="FF0000"/>
                </a:solidFill>
              </a:rPr>
              <a:t>безпеки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необхідно</a:t>
            </a:r>
            <a:r>
              <a:rPr lang="ru-RU" b="1" i="1" dirty="0">
                <a:solidFill>
                  <a:srgbClr val="FF0000"/>
                </a:solidFill>
              </a:rPr>
              <a:t> в гостях, </a:t>
            </a:r>
            <a:r>
              <a:rPr lang="ru-RU" b="1" i="1" dirty="0" err="1">
                <a:solidFill>
                  <a:srgbClr val="FF0000"/>
                </a:solidFill>
              </a:rPr>
              <a:t>і</a:t>
            </a:r>
            <a:r>
              <a:rPr lang="ru-RU" b="1" i="1" dirty="0">
                <a:solidFill>
                  <a:srgbClr val="FF0000"/>
                </a:solidFill>
              </a:rPr>
              <a:t> в </a:t>
            </a:r>
            <a:r>
              <a:rPr lang="ru-RU" b="1" i="1" dirty="0" err="1">
                <a:solidFill>
                  <a:srgbClr val="FF0000"/>
                </a:solidFill>
              </a:rPr>
              <a:t>будь-яких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інших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приміщеннях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1-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, батькам не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 одного </a:t>
            </a:r>
            <a:r>
              <a:rPr lang="ru-RU" dirty="0" err="1"/>
              <a:t>навіть</a:t>
            </a:r>
            <a:r>
              <a:rPr lang="ru-RU" dirty="0"/>
              <a:t> на </a:t>
            </a:r>
            <a:r>
              <a:rPr lang="ru-RU" dirty="0" err="1"/>
              <a:t>хвилину</a:t>
            </a:r>
            <a:r>
              <a:rPr lang="ru-RU" dirty="0"/>
              <a:t>, особливо </a:t>
            </a:r>
            <a:r>
              <a:rPr lang="ru-RU" dirty="0" err="1"/>
              <a:t>під</a:t>
            </a:r>
            <a:r>
              <a:rPr lang="ru-RU" dirty="0"/>
              <a:t> час сну.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випадають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в той момент, коли батьки </a:t>
            </a:r>
            <a:r>
              <a:rPr lang="ru-RU" dirty="0" err="1"/>
              <a:t>відсутні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малюк</a:t>
            </a:r>
            <a:r>
              <a:rPr lang="ru-RU" dirty="0"/>
              <a:t> не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дістатися</a:t>
            </a:r>
            <a:r>
              <a:rPr lang="ru-RU" dirty="0"/>
              <a:t> до </a:t>
            </a:r>
            <a:r>
              <a:rPr lang="ru-RU" dirty="0" err="1"/>
              <a:t>підвіконня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прибрати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меблі</a:t>
            </a:r>
            <a:r>
              <a:rPr lang="ru-RU" dirty="0"/>
              <a:t>, на яку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залізти</a:t>
            </a:r>
            <a:r>
              <a:rPr lang="ru-RU" dirty="0"/>
              <a:t>. </a:t>
            </a:r>
            <a:r>
              <a:rPr lang="ru-RU" dirty="0" err="1"/>
              <a:t>Найпопулярніш</a:t>
            </a:r>
            <a:r>
              <a:rPr lang="uk-UA" dirty="0"/>
              <a:t>а </a:t>
            </a:r>
            <a:r>
              <a:rPr lang="ru-RU" dirty="0" err="1"/>
              <a:t>оман</a:t>
            </a:r>
            <a:r>
              <a:rPr lang="uk-UA" dirty="0"/>
              <a:t>а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москітні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перешкодою</a:t>
            </a:r>
            <a:r>
              <a:rPr lang="ru-RU" dirty="0"/>
              <a:t> для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убезпечать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далеко не так,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помилкову</a:t>
            </a:r>
            <a:r>
              <a:rPr lang="ru-RU" dirty="0"/>
              <a:t> </a:t>
            </a:r>
            <a:r>
              <a:rPr lang="ru-RU" dirty="0" err="1"/>
              <a:t>надію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нею вони в </a:t>
            </a:r>
            <a:r>
              <a:rPr lang="ru-RU" dirty="0" err="1"/>
              <a:t>безпеці</a:t>
            </a:r>
            <a:r>
              <a:rPr lang="ru-RU" dirty="0"/>
              <a:t>. Таким чином,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спертися</a:t>
            </a:r>
            <a:r>
              <a:rPr lang="ru-RU" dirty="0"/>
              <a:t> на </a:t>
            </a:r>
            <a:r>
              <a:rPr lang="ru-RU" dirty="0" err="1"/>
              <a:t>москітну</a:t>
            </a:r>
            <a:r>
              <a:rPr lang="ru-RU" dirty="0"/>
              <a:t> </a:t>
            </a:r>
            <a:r>
              <a:rPr lang="ru-RU" dirty="0" err="1"/>
              <a:t>сітку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випасти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нею. Таких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1703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на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решітки</a:t>
            </a:r>
            <a:r>
              <a:rPr lang="ru-RU" dirty="0"/>
              <a:t>. Але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у </a:t>
            </a:r>
            <a:r>
              <a:rPr lang="ru-RU" dirty="0" err="1"/>
              <a:t>дорослих</a:t>
            </a:r>
            <a:r>
              <a:rPr lang="ru-RU" dirty="0"/>
              <a:t> повинна бути </a:t>
            </a:r>
            <a:r>
              <a:rPr lang="ru-RU" dirty="0" err="1"/>
              <a:t>можливість</a:t>
            </a:r>
            <a:r>
              <a:rPr lang="ru-RU" dirty="0"/>
              <a:t> легко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цікаве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, батьки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</a:t>
            </a:r>
            <a:r>
              <a:rPr lang="ru-RU" dirty="0" err="1"/>
              <a:t>малюка</a:t>
            </a:r>
            <a:r>
              <a:rPr lang="ru-RU" dirty="0"/>
              <a:t>, так як у них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І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треба </a:t>
            </a:r>
            <a:r>
              <a:rPr lang="ru-RU" dirty="0" err="1"/>
              <a:t>тримати</a:t>
            </a:r>
            <a:r>
              <a:rPr lang="ru-RU" dirty="0"/>
              <a:t> </a:t>
            </a:r>
            <a:r>
              <a:rPr lang="ru-RU" dirty="0" err="1"/>
              <a:t>малюка</a:t>
            </a:r>
            <a:r>
              <a:rPr lang="ru-RU" dirty="0"/>
              <a:t> за </a:t>
            </a:r>
            <a:r>
              <a:rPr lang="ru-RU" dirty="0" err="1"/>
              <a:t>одяг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так само не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ручки, </a:t>
            </a:r>
            <a:r>
              <a:rPr lang="ru-RU" dirty="0" err="1"/>
              <a:t>можна</a:t>
            </a:r>
            <a:r>
              <a:rPr lang="ru-RU" dirty="0"/>
              <a:t> просто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надіти</a:t>
            </a:r>
            <a:r>
              <a:rPr lang="ru-RU" dirty="0"/>
              <a:t> по </a:t>
            </a:r>
            <a:r>
              <a:rPr lang="ru-RU" dirty="0" err="1"/>
              <a:t>необхідності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1380</Words>
  <Application>Microsoft Office PowerPoint</Application>
  <PresentationFormat>Екран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User</cp:lastModifiedBy>
  <cp:revision>38</cp:revision>
  <dcterms:modified xsi:type="dcterms:W3CDTF">2026-01-18T12:16:27Z</dcterms:modified>
</cp:coreProperties>
</file>